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346" r:id="rId2"/>
    <p:sldId id="345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6" r:id="rId11"/>
    <p:sldId id="277" r:id="rId12"/>
    <p:sldId id="279" r:id="rId13"/>
    <p:sldId id="281" r:id="rId14"/>
    <p:sldId id="283" r:id="rId15"/>
    <p:sldId id="348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3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3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 smtClean="0">
                <a:latin typeface="+mj-lt"/>
                <a:cs typeface="Times New Roman" pitchFamily="18" charset="0"/>
              </a:rPr>
              <a:t>Contents : </a:t>
            </a:r>
          </a:p>
          <a:p>
            <a:r>
              <a:rPr lang="en-US" dirty="0" smtClean="0">
                <a:latin typeface="+mj-lt"/>
              </a:rPr>
              <a:t>Meaning &amp; various branches of physics.</a:t>
            </a:r>
          </a:p>
          <a:p>
            <a:r>
              <a:rPr lang="en-US" dirty="0" smtClean="0">
                <a:latin typeface="+mj-lt"/>
              </a:rPr>
              <a:t>Physics in relation to society</a:t>
            </a:r>
          </a:p>
          <a:p>
            <a:r>
              <a:rPr lang="en-US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undamental forces of nature.</a:t>
            </a:r>
          </a:p>
          <a:p>
            <a:r>
              <a:rPr lang="en-US" dirty="0" smtClean="0">
                <a:latin typeface="+mj-lt"/>
              </a:rPr>
              <a:t>Fundamental Conservation laws of nature i.e. Energy Conservation, Momentum Conservation,&amp; Angular Momentum Conservation.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ATOMIC ENERGY EDUCATION SOCIETY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Distant Learning Programme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 XI  Subject: Physics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Chapter 1: Physical World(Module 1/1)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583" y="1595627"/>
            <a:ext cx="8049768" cy="3902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19200"/>
            <a:ext cx="9067800" cy="472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85798"/>
              <a:ext cx="9143999" cy="61721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248400"/>
            <a:chOff x="-828" y="0"/>
            <a:chExt cx="9145905" cy="62484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14400"/>
              <a:ext cx="9143999" cy="5334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62000"/>
            <a:ext cx="77724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References :</a:t>
            </a:r>
            <a:br>
              <a:rPr lang="en-US" dirty="0" smtClean="0"/>
            </a:br>
            <a:r>
              <a:rPr lang="en-US" dirty="0" smtClean="0"/>
              <a:t> NCERT XI class </a:t>
            </a:r>
            <a:br>
              <a:rPr lang="en-US" dirty="0" smtClean="0"/>
            </a:br>
            <a:r>
              <a:rPr lang="en-US" dirty="0" smtClean="0"/>
              <a:t>Wikipedia                                                         Concept of physics by H C </a:t>
            </a:r>
            <a:r>
              <a:rPr lang="en-US" dirty="0" err="1" smtClean="0"/>
              <a:t>Verma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2" y="4114800"/>
            <a:ext cx="4611687" cy="16764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By: </a:t>
            </a:r>
            <a:r>
              <a:rPr lang="en-US" sz="3200" dirty="0" err="1" smtClean="0"/>
              <a:t>Govind</a:t>
            </a:r>
            <a:r>
              <a:rPr lang="en-US" sz="3200" dirty="0" smtClean="0"/>
              <a:t> Sharma</a:t>
            </a:r>
          </a:p>
          <a:p>
            <a:pPr algn="r"/>
            <a:r>
              <a:rPr lang="en-US" sz="3200" dirty="0" smtClean="0"/>
              <a:t>PGT (Physics)</a:t>
            </a:r>
          </a:p>
          <a:p>
            <a:pPr algn="r"/>
            <a:r>
              <a:rPr lang="en-US" sz="3200" dirty="0" smtClean="0"/>
              <a:t>AECS 4, </a:t>
            </a:r>
            <a:r>
              <a:rPr lang="en-US" sz="3200" dirty="0" err="1" smtClean="0"/>
              <a:t>Rawatbhata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3579" y="1851659"/>
            <a:ext cx="5434584" cy="3861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140" y="705967"/>
            <a:ext cx="7509509" cy="57111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47980" indent="-259715">
              <a:lnSpc>
                <a:spcPct val="100000"/>
              </a:lnSpc>
              <a:spcBef>
                <a:spcPts val="700"/>
              </a:spcBef>
              <a:buChar char="-"/>
              <a:tabLst>
                <a:tab pos="347980" algn="l"/>
                <a:tab pos="348615" algn="l"/>
              </a:tabLst>
            </a:pP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A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way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of describing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the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physical</a:t>
            </a:r>
            <a:r>
              <a:rPr sz="20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world</a:t>
            </a:r>
            <a:endParaRPr sz="2000">
              <a:latin typeface="Comic Sans MS"/>
              <a:cs typeface="Comic Sans MS"/>
            </a:endParaRPr>
          </a:p>
          <a:p>
            <a:pPr marL="88265" marR="643255">
              <a:lnSpc>
                <a:spcPct val="100000"/>
              </a:lnSpc>
              <a:spcBef>
                <a:spcPts val="600"/>
              </a:spcBef>
              <a:tabLst>
                <a:tab pos="6369685" algn="l"/>
              </a:tabLst>
            </a:pPr>
            <a:r>
              <a:rPr sz="2000" dirty="0">
                <a:solidFill>
                  <a:srgbClr val="08684E"/>
                </a:solidFill>
                <a:latin typeface="Comic Sans MS"/>
                <a:cs typeface="Comic Sans MS"/>
              </a:rPr>
              <a:t>-Physics comes </a:t>
            </a:r>
            <a:r>
              <a:rPr sz="2000" spc="-5" dirty="0">
                <a:solidFill>
                  <a:srgbClr val="08684E"/>
                </a:solidFill>
                <a:latin typeface="Comic Sans MS"/>
                <a:cs typeface="Comic Sans MS"/>
              </a:rPr>
              <a:t>from the </a:t>
            </a:r>
            <a:r>
              <a:rPr sz="2000" dirty="0">
                <a:solidFill>
                  <a:srgbClr val="08684E"/>
                </a:solidFill>
                <a:latin typeface="Comic Sans MS"/>
                <a:cs typeface="Comic Sans MS"/>
              </a:rPr>
              <a:t>Greek “physis” </a:t>
            </a:r>
            <a:r>
              <a:rPr sz="2000" spc="-5" dirty="0">
                <a:solidFill>
                  <a:srgbClr val="08684E"/>
                </a:solidFill>
                <a:latin typeface="Comic Sans MS"/>
                <a:cs typeface="Comic Sans MS"/>
              </a:rPr>
              <a:t>meaning “nature”  and	the</a:t>
            </a:r>
            <a:endParaRPr sz="2000">
              <a:latin typeface="Comic Sans MS"/>
              <a:cs typeface="Comic Sans MS"/>
            </a:endParaRPr>
          </a:p>
          <a:p>
            <a:pPr marL="88265">
              <a:lnSpc>
                <a:spcPct val="100000"/>
              </a:lnSpc>
            </a:pPr>
            <a:r>
              <a:rPr sz="2000" spc="-5" dirty="0">
                <a:solidFill>
                  <a:srgbClr val="08684E"/>
                </a:solidFill>
                <a:latin typeface="Comic Sans MS"/>
                <a:cs typeface="Comic Sans MS"/>
              </a:rPr>
              <a:t>Latin “physica” meaning </a:t>
            </a:r>
            <a:r>
              <a:rPr sz="2000" b="1" spc="-5" dirty="0">
                <a:solidFill>
                  <a:srgbClr val="08684E"/>
                </a:solidFill>
                <a:latin typeface="Comic Sans MS"/>
                <a:cs typeface="Comic Sans MS"/>
              </a:rPr>
              <a:t>natural</a:t>
            </a:r>
            <a:r>
              <a:rPr sz="2000" b="1" spc="-10" dirty="0">
                <a:solidFill>
                  <a:srgbClr val="08684E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8684E"/>
                </a:solidFill>
                <a:latin typeface="Comic Sans MS"/>
                <a:cs typeface="Comic Sans MS"/>
              </a:rPr>
              <a:t>things</a:t>
            </a:r>
            <a:endParaRPr sz="2000">
              <a:latin typeface="Comic Sans MS"/>
              <a:cs typeface="Comic Sans MS"/>
            </a:endParaRPr>
          </a:p>
          <a:p>
            <a:pPr marL="288925" indent="-183515">
              <a:lnSpc>
                <a:spcPct val="100000"/>
              </a:lnSpc>
              <a:spcBef>
                <a:spcPts val="425"/>
              </a:spcBef>
              <a:buChar char="-"/>
              <a:tabLst>
                <a:tab pos="289560" algn="l"/>
              </a:tabLst>
            </a:pP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Physics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is understanding the behavior and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structure</a:t>
            </a:r>
            <a:r>
              <a:rPr sz="2000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of</a:t>
            </a:r>
            <a:endParaRPr sz="2000">
              <a:latin typeface="Comic Sans MS"/>
              <a:cs typeface="Comic Sans MS"/>
            </a:endParaRPr>
          </a:p>
          <a:p>
            <a:pPr marL="106045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matter</a:t>
            </a:r>
            <a:endParaRPr sz="2000">
              <a:latin typeface="Comic Sans MS"/>
              <a:cs typeface="Comic Sans MS"/>
            </a:endParaRPr>
          </a:p>
          <a:p>
            <a:pPr marL="88900" marR="1072515">
              <a:lnSpc>
                <a:spcPct val="100000"/>
              </a:lnSpc>
              <a:spcBef>
                <a:spcPts val="5"/>
              </a:spcBef>
              <a:buChar char="-"/>
              <a:tabLst>
                <a:tab pos="272415" algn="l"/>
              </a:tabLst>
            </a:pPr>
            <a:r>
              <a:rPr sz="2000" spc="-5" dirty="0">
                <a:solidFill>
                  <a:srgbClr val="08684E"/>
                </a:solidFill>
                <a:latin typeface="Comic Sans MS"/>
                <a:cs typeface="Comic Sans MS"/>
              </a:rPr>
              <a:t>It deals with how and why </a:t>
            </a:r>
            <a:r>
              <a:rPr sz="2000" b="1" spc="-5" dirty="0">
                <a:solidFill>
                  <a:srgbClr val="08684E"/>
                </a:solidFill>
                <a:latin typeface="Comic Sans MS"/>
                <a:cs typeface="Comic Sans MS"/>
              </a:rPr>
              <a:t>matter </a:t>
            </a:r>
            <a:r>
              <a:rPr sz="2000" spc="-5" dirty="0">
                <a:solidFill>
                  <a:srgbClr val="08684E"/>
                </a:solidFill>
                <a:latin typeface="Comic Sans MS"/>
                <a:cs typeface="Comic Sans MS"/>
              </a:rPr>
              <a:t>and </a:t>
            </a:r>
            <a:r>
              <a:rPr sz="2000" b="1" spc="-5" dirty="0">
                <a:solidFill>
                  <a:srgbClr val="08684E"/>
                </a:solidFill>
                <a:latin typeface="Comic Sans MS"/>
                <a:cs typeface="Comic Sans MS"/>
              </a:rPr>
              <a:t>energy</a:t>
            </a:r>
            <a:r>
              <a:rPr sz="2000" b="1" spc="-545" dirty="0">
                <a:solidFill>
                  <a:srgbClr val="08684E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8684E"/>
                </a:solidFill>
                <a:latin typeface="Comic Sans MS"/>
                <a:cs typeface="Comic Sans MS"/>
              </a:rPr>
              <a:t>act as  they</a:t>
            </a:r>
            <a:r>
              <a:rPr sz="2000" spc="-15" dirty="0">
                <a:solidFill>
                  <a:srgbClr val="08684E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8684E"/>
                </a:solidFill>
                <a:latin typeface="Comic Sans MS"/>
                <a:cs typeface="Comic Sans MS"/>
              </a:rPr>
              <a:t>do</a:t>
            </a:r>
            <a:endParaRPr sz="2000">
              <a:latin typeface="Comic Sans MS"/>
              <a:cs typeface="Comic Sans MS"/>
            </a:endParaRPr>
          </a:p>
          <a:p>
            <a:pPr marL="271780" indent="-183515">
              <a:lnSpc>
                <a:spcPct val="100000"/>
              </a:lnSpc>
              <a:spcBef>
                <a:spcPts val="600"/>
              </a:spcBef>
              <a:buChar char="-"/>
              <a:tabLst>
                <a:tab pos="272415" algn="l"/>
              </a:tabLst>
            </a:pP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Energy is the conceptual system for explaining how</a:t>
            </a:r>
            <a:r>
              <a:rPr sz="2000" spc="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the</a:t>
            </a:r>
            <a:endParaRPr sz="2000">
              <a:latin typeface="Comic Sans MS"/>
              <a:cs typeface="Comic Sans MS"/>
            </a:endParaRPr>
          </a:p>
          <a:p>
            <a:pPr marL="88900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universe works and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accounting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for changes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in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matter</a:t>
            </a:r>
            <a:endParaRPr sz="20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  <a:buChar char="-"/>
              <a:tabLst>
                <a:tab pos="195580" algn="l"/>
              </a:tabLst>
            </a:pPr>
            <a:r>
              <a:rPr sz="2000" dirty="0">
                <a:solidFill>
                  <a:srgbClr val="08684E"/>
                </a:solidFill>
                <a:latin typeface="Comic Sans MS"/>
                <a:cs typeface="Comic Sans MS"/>
              </a:rPr>
              <a:t>Although </a:t>
            </a:r>
            <a:r>
              <a:rPr sz="2000" spc="-5" dirty="0">
                <a:solidFill>
                  <a:srgbClr val="08684E"/>
                </a:solidFill>
                <a:latin typeface="Comic Sans MS"/>
                <a:cs typeface="Comic Sans MS"/>
              </a:rPr>
              <a:t>energy is not </a:t>
            </a:r>
            <a:r>
              <a:rPr sz="2000" dirty="0">
                <a:solidFill>
                  <a:srgbClr val="08684E"/>
                </a:solidFill>
                <a:latin typeface="Comic Sans MS"/>
                <a:cs typeface="Comic Sans MS"/>
              </a:rPr>
              <a:t>a “thing” three </a:t>
            </a:r>
            <a:r>
              <a:rPr sz="2000" spc="-5" dirty="0">
                <a:solidFill>
                  <a:srgbClr val="08684E"/>
                </a:solidFill>
                <a:latin typeface="Comic Sans MS"/>
                <a:cs typeface="Comic Sans MS"/>
              </a:rPr>
              <a:t>ideas </a:t>
            </a:r>
            <a:r>
              <a:rPr sz="2000" dirty="0">
                <a:solidFill>
                  <a:srgbClr val="08684E"/>
                </a:solidFill>
                <a:latin typeface="Comic Sans MS"/>
                <a:cs typeface="Comic Sans MS"/>
              </a:rPr>
              <a:t>about </a:t>
            </a:r>
            <a:r>
              <a:rPr sz="2000" spc="-5" dirty="0">
                <a:solidFill>
                  <a:srgbClr val="08684E"/>
                </a:solidFill>
                <a:latin typeface="Comic Sans MS"/>
                <a:cs typeface="Comic Sans MS"/>
              </a:rPr>
              <a:t>energy </a:t>
            </a:r>
            <a:r>
              <a:rPr sz="2000" dirty="0">
                <a:solidFill>
                  <a:srgbClr val="08684E"/>
                </a:solidFill>
                <a:latin typeface="Comic Sans MS"/>
                <a:cs typeface="Comic Sans MS"/>
              </a:rPr>
              <a:t>are  </a:t>
            </a:r>
            <a:r>
              <a:rPr sz="2000" spc="-5" dirty="0">
                <a:solidFill>
                  <a:srgbClr val="08684E"/>
                </a:solidFill>
                <a:latin typeface="Comic Sans MS"/>
                <a:cs typeface="Comic Sans MS"/>
              </a:rPr>
              <a:t>important</a:t>
            </a:r>
            <a:endParaRPr sz="2000">
              <a:latin typeface="Comic Sans MS"/>
              <a:cs typeface="Comic Sans MS"/>
            </a:endParaRPr>
          </a:p>
          <a:p>
            <a:pPr marL="431800" marR="257175" lvl="1" indent="-34353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31800" algn="l"/>
                <a:tab pos="432434" algn="l"/>
              </a:tabLst>
            </a:pP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It is changed from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one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form to </a:t>
            </a:r>
            <a:r>
              <a:rPr sz="2000" spc="-10" dirty="0">
                <a:solidFill>
                  <a:srgbClr val="FF0000"/>
                </a:solidFill>
                <a:latin typeface="Comic Sans MS"/>
                <a:cs typeface="Comic Sans MS"/>
              </a:rPr>
              <a:t>another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(transformed) by 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physical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 events</a:t>
            </a:r>
            <a:endParaRPr sz="2000">
              <a:latin typeface="Comic Sans MS"/>
              <a:cs typeface="Comic Sans MS"/>
            </a:endParaRPr>
          </a:p>
          <a:p>
            <a:pPr marL="431800" lvl="1" indent="-34353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32434" algn="l"/>
              </a:tabLst>
            </a:pP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It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cannot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be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created nor destroyed</a:t>
            </a:r>
            <a:r>
              <a:rPr sz="2000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(conservation)</a:t>
            </a:r>
            <a:endParaRPr sz="2000">
              <a:latin typeface="Comic Sans MS"/>
              <a:cs typeface="Comic Sans MS"/>
            </a:endParaRPr>
          </a:p>
          <a:p>
            <a:pPr marL="459740" lvl="1" indent="-37147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459740" algn="l"/>
                <a:tab pos="460375" algn="l"/>
              </a:tabLst>
            </a:pP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When it is transformed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some of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it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usually goes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into</a:t>
            </a:r>
            <a:r>
              <a:rPr sz="2000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mic Sans MS"/>
                <a:cs typeface="Comic Sans MS"/>
              </a:rPr>
              <a:t>heat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572255" y="2560320"/>
            <a:ext cx="2001520" cy="2002789"/>
            <a:chOff x="3572255" y="2560320"/>
            <a:chExt cx="2001520" cy="2002789"/>
          </a:xfrm>
        </p:grpSpPr>
        <p:sp>
          <p:nvSpPr>
            <p:cNvPr id="7" name="object 7"/>
            <p:cNvSpPr/>
            <p:nvPr/>
          </p:nvSpPr>
          <p:spPr>
            <a:xfrm>
              <a:off x="3585209" y="2573274"/>
              <a:ext cx="1975485" cy="1976755"/>
            </a:xfrm>
            <a:custGeom>
              <a:avLst/>
              <a:gdLst/>
              <a:ahLst/>
              <a:cxnLst/>
              <a:rect l="l" t="t" r="r" b="b"/>
              <a:pathLst>
                <a:path w="1975485" h="1976754">
                  <a:moveTo>
                    <a:pt x="987551" y="0"/>
                  </a:moveTo>
                  <a:lnTo>
                    <a:pt x="939699" y="1139"/>
                  </a:lnTo>
                  <a:lnTo>
                    <a:pt x="892435" y="4524"/>
                  </a:lnTo>
                  <a:lnTo>
                    <a:pt x="845811" y="10101"/>
                  </a:lnTo>
                  <a:lnTo>
                    <a:pt x="799878" y="17820"/>
                  </a:lnTo>
                  <a:lnTo>
                    <a:pt x="754689" y="27628"/>
                  </a:lnTo>
                  <a:lnTo>
                    <a:pt x="710295" y="39474"/>
                  </a:lnTo>
                  <a:lnTo>
                    <a:pt x="666748" y="53306"/>
                  </a:lnTo>
                  <a:lnTo>
                    <a:pt x="624100" y="69072"/>
                  </a:lnTo>
                  <a:lnTo>
                    <a:pt x="582401" y="86720"/>
                  </a:lnTo>
                  <a:lnTo>
                    <a:pt x="541705" y="106199"/>
                  </a:lnTo>
                  <a:lnTo>
                    <a:pt x="502062" y="127458"/>
                  </a:lnTo>
                  <a:lnTo>
                    <a:pt x="463524" y="150443"/>
                  </a:lnTo>
                  <a:lnTo>
                    <a:pt x="426144" y="175103"/>
                  </a:lnTo>
                  <a:lnTo>
                    <a:pt x="389972" y="201388"/>
                  </a:lnTo>
                  <a:lnTo>
                    <a:pt x="355061" y="229244"/>
                  </a:lnTo>
                  <a:lnTo>
                    <a:pt x="321461" y="258620"/>
                  </a:lnTo>
                  <a:lnTo>
                    <a:pt x="289226" y="289464"/>
                  </a:lnTo>
                  <a:lnTo>
                    <a:pt x="258406" y="321725"/>
                  </a:lnTo>
                  <a:lnTo>
                    <a:pt x="229054" y="355351"/>
                  </a:lnTo>
                  <a:lnTo>
                    <a:pt x="201220" y="390290"/>
                  </a:lnTo>
                  <a:lnTo>
                    <a:pt x="174958" y="426490"/>
                  </a:lnTo>
                  <a:lnTo>
                    <a:pt x="150317" y="463900"/>
                  </a:lnTo>
                  <a:lnTo>
                    <a:pt x="127351" y="502467"/>
                  </a:lnTo>
                  <a:lnTo>
                    <a:pt x="106110" y="542140"/>
                  </a:lnTo>
                  <a:lnTo>
                    <a:pt x="86647" y="582868"/>
                  </a:lnTo>
                  <a:lnTo>
                    <a:pt x="69013" y="624598"/>
                  </a:lnTo>
                  <a:lnTo>
                    <a:pt x="53261" y="667278"/>
                  </a:lnTo>
                  <a:lnTo>
                    <a:pt x="39440" y="710858"/>
                  </a:lnTo>
                  <a:lnTo>
                    <a:pt x="27604" y="755285"/>
                  </a:lnTo>
                  <a:lnTo>
                    <a:pt x="17805" y="800507"/>
                  </a:lnTo>
                  <a:lnTo>
                    <a:pt x="10092" y="846472"/>
                  </a:lnTo>
                  <a:lnTo>
                    <a:pt x="4520" y="893130"/>
                  </a:lnTo>
                  <a:lnTo>
                    <a:pt x="1138" y="940428"/>
                  </a:lnTo>
                  <a:lnTo>
                    <a:pt x="0" y="988313"/>
                  </a:lnTo>
                  <a:lnTo>
                    <a:pt x="1138" y="1036199"/>
                  </a:lnTo>
                  <a:lnTo>
                    <a:pt x="4520" y="1083497"/>
                  </a:lnTo>
                  <a:lnTo>
                    <a:pt x="10092" y="1130155"/>
                  </a:lnTo>
                  <a:lnTo>
                    <a:pt x="17805" y="1176120"/>
                  </a:lnTo>
                  <a:lnTo>
                    <a:pt x="27604" y="1221342"/>
                  </a:lnTo>
                  <a:lnTo>
                    <a:pt x="39440" y="1265769"/>
                  </a:lnTo>
                  <a:lnTo>
                    <a:pt x="53261" y="1309349"/>
                  </a:lnTo>
                  <a:lnTo>
                    <a:pt x="69013" y="1352029"/>
                  </a:lnTo>
                  <a:lnTo>
                    <a:pt x="86647" y="1393759"/>
                  </a:lnTo>
                  <a:lnTo>
                    <a:pt x="106110" y="1434487"/>
                  </a:lnTo>
                  <a:lnTo>
                    <a:pt x="127351" y="1474160"/>
                  </a:lnTo>
                  <a:lnTo>
                    <a:pt x="150317" y="1512727"/>
                  </a:lnTo>
                  <a:lnTo>
                    <a:pt x="174958" y="1550137"/>
                  </a:lnTo>
                  <a:lnTo>
                    <a:pt x="201220" y="1586337"/>
                  </a:lnTo>
                  <a:lnTo>
                    <a:pt x="229054" y="1621276"/>
                  </a:lnTo>
                  <a:lnTo>
                    <a:pt x="258406" y="1654902"/>
                  </a:lnTo>
                  <a:lnTo>
                    <a:pt x="289226" y="1687163"/>
                  </a:lnTo>
                  <a:lnTo>
                    <a:pt x="321461" y="1718007"/>
                  </a:lnTo>
                  <a:lnTo>
                    <a:pt x="355061" y="1747383"/>
                  </a:lnTo>
                  <a:lnTo>
                    <a:pt x="389972" y="1775239"/>
                  </a:lnTo>
                  <a:lnTo>
                    <a:pt x="426144" y="1801524"/>
                  </a:lnTo>
                  <a:lnTo>
                    <a:pt x="463524" y="1826184"/>
                  </a:lnTo>
                  <a:lnTo>
                    <a:pt x="502062" y="1849169"/>
                  </a:lnTo>
                  <a:lnTo>
                    <a:pt x="541705" y="1870428"/>
                  </a:lnTo>
                  <a:lnTo>
                    <a:pt x="582401" y="1889907"/>
                  </a:lnTo>
                  <a:lnTo>
                    <a:pt x="624100" y="1907555"/>
                  </a:lnTo>
                  <a:lnTo>
                    <a:pt x="666748" y="1923321"/>
                  </a:lnTo>
                  <a:lnTo>
                    <a:pt x="710295" y="1937153"/>
                  </a:lnTo>
                  <a:lnTo>
                    <a:pt x="754689" y="1948999"/>
                  </a:lnTo>
                  <a:lnTo>
                    <a:pt x="799878" y="1958807"/>
                  </a:lnTo>
                  <a:lnTo>
                    <a:pt x="845811" y="1966526"/>
                  </a:lnTo>
                  <a:lnTo>
                    <a:pt x="892435" y="1972103"/>
                  </a:lnTo>
                  <a:lnTo>
                    <a:pt x="939699" y="1975488"/>
                  </a:lnTo>
                  <a:lnTo>
                    <a:pt x="987551" y="1976627"/>
                  </a:lnTo>
                  <a:lnTo>
                    <a:pt x="1035404" y="1975488"/>
                  </a:lnTo>
                  <a:lnTo>
                    <a:pt x="1082668" y="1972103"/>
                  </a:lnTo>
                  <a:lnTo>
                    <a:pt x="1129292" y="1966526"/>
                  </a:lnTo>
                  <a:lnTo>
                    <a:pt x="1175225" y="1958807"/>
                  </a:lnTo>
                  <a:lnTo>
                    <a:pt x="1220414" y="1948999"/>
                  </a:lnTo>
                  <a:lnTo>
                    <a:pt x="1264808" y="1937153"/>
                  </a:lnTo>
                  <a:lnTo>
                    <a:pt x="1308355" y="1923321"/>
                  </a:lnTo>
                  <a:lnTo>
                    <a:pt x="1351003" y="1907555"/>
                  </a:lnTo>
                  <a:lnTo>
                    <a:pt x="1392702" y="1889907"/>
                  </a:lnTo>
                  <a:lnTo>
                    <a:pt x="1433398" y="1870428"/>
                  </a:lnTo>
                  <a:lnTo>
                    <a:pt x="1473041" y="1849169"/>
                  </a:lnTo>
                  <a:lnTo>
                    <a:pt x="1511579" y="1826184"/>
                  </a:lnTo>
                  <a:lnTo>
                    <a:pt x="1548959" y="1801524"/>
                  </a:lnTo>
                  <a:lnTo>
                    <a:pt x="1585131" y="1775239"/>
                  </a:lnTo>
                  <a:lnTo>
                    <a:pt x="1620042" y="1747383"/>
                  </a:lnTo>
                  <a:lnTo>
                    <a:pt x="1653642" y="1718007"/>
                  </a:lnTo>
                  <a:lnTo>
                    <a:pt x="1685877" y="1687163"/>
                  </a:lnTo>
                  <a:lnTo>
                    <a:pt x="1716697" y="1654902"/>
                  </a:lnTo>
                  <a:lnTo>
                    <a:pt x="1746049" y="1621276"/>
                  </a:lnTo>
                  <a:lnTo>
                    <a:pt x="1773883" y="1586337"/>
                  </a:lnTo>
                  <a:lnTo>
                    <a:pt x="1800145" y="1550137"/>
                  </a:lnTo>
                  <a:lnTo>
                    <a:pt x="1824786" y="1512727"/>
                  </a:lnTo>
                  <a:lnTo>
                    <a:pt x="1847752" y="1474160"/>
                  </a:lnTo>
                  <a:lnTo>
                    <a:pt x="1868993" y="1434487"/>
                  </a:lnTo>
                  <a:lnTo>
                    <a:pt x="1888456" y="1393759"/>
                  </a:lnTo>
                  <a:lnTo>
                    <a:pt x="1906090" y="1352029"/>
                  </a:lnTo>
                  <a:lnTo>
                    <a:pt x="1921842" y="1309349"/>
                  </a:lnTo>
                  <a:lnTo>
                    <a:pt x="1935663" y="1265769"/>
                  </a:lnTo>
                  <a:lnTo>
                    <a:pt x="1947499" y="1221342"/>
                  </a:lnTo>
                  <a:lnTo>
                    <a:pt x="1957298" y="1176120"/>
                  </a:lnTo>
                  <a:lnTo>
                    <a:pt x="1965011" y="1130155"/>
                  </a:lnTo>
                  <a:lnTo>
                    <a:pt x="1970583" y="1083497"/>
                  </a:lnTo>
                  <a:lnTo>
                    <a:pt x="1973965" y="1036199"/>
                  </a:lnTo>
                  <a:lnTo>
                    <a:pt x="1975103" y="988313"/>
                  </a:lnTo>
                  <a:lnTo>
                    <a:pt x="1973965" y="940428"/>
                  </a:lnTo>
                  <a:lnTo>
                    <a:pt x="1970583" y="893130"/>
                  </a:lnTo>
                  <a:lnTo>
                    <a:pt x="1965011" y="846472"/>
                  </a:lnTo>
                  <a:lnTo>
                    <a:pt x="1957298" y="800507"/>
                  </a:lnTo>
                  <a:lnTo>
                    <a:pt x="1947499" y="755285"/>
                  </a:lnTo>
                  <a:lnTo>
                    <a:pt x="1935663" y="710858"/>
                  </a:lnTo>
                  <a:lnTo>
                    <a:pt x="1921842" y="667278"/>
                  </a:lnTo>
                  <a:lnTo>
                    <a:pt x="1906090" y="624598"/>
                  </a:lnTo>
                  <a:lnTo>
                    <a:pt x="1888456" y="582868"/>
                  </a:lnTo>
                  <a:lnTo>
                    <a:pt x="1868993" y="542140"/>
                  </a:lnTo>
                  <a:lnTo>
                    <a:pt x="1847752" y="502467"/>
                  </a:lnTo>
                  <a:lnTo>
                    <a:pt x="1824786" y="463900"/>
                  </a:lnTo>
                  <a:lnTo>
                    <a:pt x="1800145" y="426490"/>
                  </a:lnTo>
                  <a:lnTo>
                    <a:pt x="1773883" y="390290"/>
                  </a:lnTo>
                  <a:lnTo>
                    <a:pt x="1746049" y="355351"/>
                  </a:lnTo>
                  <a:lnTo>
                    <a:pt x="1716697" y="321725"/>
                  </a:lnTo>
                  <a:lnTo>
                    <a:pt x="1685877" y="289464"/>
                  </a:lnTo>
                  <a:lnTo>
                    <a:pt x="1653642" y="258620"/>
                  </a:lnTo>
                  <a:lnTo>
                    <a:pt x="1620042" y="229244"/>
                  </a:lnTo>
                  <a:lnTo>
                    <a:pt x="1585131" y="201388"/>
                  </a:lnTo>
                  <a:lnTo>
                    <a:pt x="1548959" y="175103"/>
                  </a:lnTo>
                  <a:lnTo>
                    <a:pt x="1511579" y="150443"/>
                  </a:lnTo>
                  <a:lnTo>
                    <a:pt x="1473041" y="127458"/>
                  </a:lnTo>
                  <a:lnTo>
                    <a:pt x="1433398" y="106199"/>
                  </a:lnTo>
                  <a:lnTo>
                    <a:pt x="1392702" y="86720"/>
                  </a:lnTo>
                  <a:lnTo>
                    <a:pt x="1351003" y="69072"/>
                  </a:lnTo>
                  <a:lnTo>
                    <a:pt x="1308355" y="53306"/>
                  </a:lnTo>
                  <a:lnTo>
                    <a:pt x="1264808" y="39474"/>
                  </a:lnTo>
                  <a:lnTo>
                    <a:pt x="1220414" y="27628"/>
                  </a:lnTo>
                  <a:lnTo>
                    <a:pt x="1175225" y="17820"/>
                  </a:lnTo>
                  <a:lnTo>
                    <a:pt x="1129292" y="10101"/>
                  </a:lnTo>
                  <a:lnTo>
                    <a:pt x="1082668" y="4524"/>
                  </a:lnTo>
                  <a:lnTo>
                    <a:pt x="1035404" y="1139"/>
                  </a:lnTo>
                  <a:lnTo>
                    <a:pt x="987551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5209" y="2573274"/>
              <a:ext cx="1975485" cy="1976755"/>
            </a:xfrm>
            <a:custGeom>
              <a:avLst/>
              <a:gdLst/>
              <a:ahLst/>
              <a:cxnLst/>
              <a:rect l="l" t="t" r="r" b="b"/>
              <a:pathLst>
                <a:path w="1975485" h="1976754">
                  <a:moveTo>
                    <a:pt x="0" y="988313"/>
                  </a:moveTo>
                  <a:lnTo>
                    <a:pt x="1138" y="940428"/>
                  </a:lnTo>
                  <a:lnTo>
                    <a:pt x="4520" y="893130"/>
                  </a:lnTo>
                  <a:lnTo>
                    <a:pt x="10092" y="846472"/>
                  </a:lnTo>
                  <a:lnTo>
                    <a:pt x="17805" y="800507"/>
                  </a:lnTo>
                  <a:lnTo>
                    <a:pt x="27604" y="755285"/>
                  </a:lnTo>
                  <a:lnTo>
                    <a:pt x="39440" y="710858"/>
                  </a:lnTo>
                  <a:lnTo>
                    <a:pt x="53261" y="667278"/>
                  </a:lnTo>
                  <a:lnTo>
                    <a:pt x="69013" y="624598"/>
                  </a:lnTo>
                  <a:lnTo>
                    <a:pt x="86647" y="582868"/>
                  </a:lnTo>
                  <a:lnTo>
                    <a:pt x="106110" y="542140"/>
                  </a:lnTo>
                  <a:lnTo>
                    <a:pt x="127351" y="502467"/>
                  </a:lnTo>
                  <a:lnTo>
                    <a:pt x="150317" y="463900"/>
                  </a:lnTo>
                  <a:lnTo>
                    <a:pt x="174958" y="426490"/>
                  </a:lnTo>
                  <a:lnTo>
                    <a:pt x="201220" y="390290"/>
                  </a:lnTo>
                  <a:lnTo>
                    <a:pt x="229054" y="355351"/>
                  </a:lnTo>
                  <a:lnTo>
                    <a:pt x="258406" y="321725"/>
                  </a:lnTo>
                  <a:lnTo>
                    <a:pt x="289226" y="289464"/>
                  </a:lnTo>
                  <a:lnTo>
                    <a:pt x="321461" y="258620"/>
                  </a:lnTo>
                  <a:lnTo>
                    <a:pt x="355061" y="229244"/>
                  </a:lnTo>
                  <a:lnTo>
                    <a:pt x="389972" y="201388"/>
                  </a:lnTo>
                  <a:lnTo>
                    <a:pt x="426144" y="175103"/>
                  </a:lnTo>
                  <a:lnTo>
                    <a:pt x="463524" y="150443"/>
                  </a:lnTo>
                  <a:lnTo>
                    <a:pt x="502062" y="127458"/>
                  </a:lnTo>
                  <a:lnTo>
                    <a:pt x="541705" y="106199"/>
                  </a:lnTo>
                  <a:lnTo>
                    <a:pt x="582401" y="86720"/>
                  </a:lnTo>
                  <a:lnTo>
                    <a:pt x="624100" y="69072"/>
                  </a:lnTo>
                  <a:lnTo>
                    <a:pt x="666748" y="53306"/>
                  </a:lnTo>
                  <a:lnTo>
                    <a:pt x="710295" y="39474"/>
                  </a:lnTo>
                  <a:lnTo>
                    <a:pt x="754689" y="27628"/>
                  </a:lnTo>
                  <a:lnTo>
                    <a:pt x="799878" y="17820"/>
                  </a:lnTo>
                  <a:lnTo>
                    <a:pt x="845811" y="10101"/>
                  </a:lnTo>
                  <a:lnTo>
                    <a:pt x="892435" y="4524"/>
                  </a:lnTo>
                  <a:lnTo>
                    <a:pt x="939699" y="1139"/>
                  </a:lnTo>
                  <a:lnTo>
                    <a:pt x="987551" y="0"/>
                  </a:lnTo>
                  <a:lnTo>
                    <a:pt x="1035404" y="1139"/>
                  </a:lnTo>
                  <a:lnTo>
                    <a:pt x="1082668" y="4524"/>
                  </a:lnTo>
                  <a:lnTo>
                    <a:pt x="1129292" y="10101"/>
                  </a:lnTo>
                  <a:lnTo>
                    <a:pt x="1175225" y="17820"/>
                  </a:lnTo>
                  <a:lnTo>
                    <a:pt x="1220414" y="27628"/>
                  </a:lnTo>
                  <a:lnTo>
                    <a:pt x="1264808" y="39474"/>
                  </a:lnTo>
                  <a:lnTo>
                    <a:pt x="1308355" y="53306"/>
                  </a:lnTo>
                  <a:lnTo>
                    <a:pt x="1351003" y="69072"/>
                  </a:lnTo>
                  <a:lnTo>
                    <a:pt x="1392702" y="86720"/>
                  </a:lnTo>
                  <a:lnTo>
                    <a:pt x="1433398" y="106199"/>
                  </a:lnTo>
                  <a:lnTo>
                    <a:pt x="1473041" y="127458"/>
                  </a:lnTo>
                  <a:lnTo>
                    <a:pt x="1511579" y="150443"/>
                  </a:lnTo>
                  <a:lnTo>
                    <a:pt x="1548959" y="175103"/>
                  </a:lnTo>
                  <a:lnTo>
                    <a:pt x="1585131" y="201388"/>
                  </a:lnTo>
                  <a:lnTo>
                    <a:pt x="1620042" y="229244"/>
                  </a:lnTo>
                  <a:lnTo>
                    <a:pt x="1653642" y="258620"/>
                  </a:lnTo>
                  <a:lnTo>
                    <a:pt x="1685877" y="289464"/>
                  </a:lnTo>
                  <a:lnTo>
                    <a:pt x="1716697" y="321725"/>
                  </a:lnTo>
                  <a:lnTo>
                    <a:pt x="1746049" y="355351"/>
                  </a:lnTo>
                  <a:lnTo>
                    <a:pt x="1773883" y="390290"/>
                  </a:lnTo>
                  <a:lnTo>
                    <a:pt x="1800145" y="426490"/>
                  </a:lnTo>
                  <a:lnTo>
                    <a:pt x="1824786" y="463900"/>
                  </a:lnTo>
                  <a:lnTo>
                    <a:pt x="1847752" y="502467"/>
                  </a:lnTo>
                  <a:lnTo>
                    <a:pt x="1868993" y="542140"/>
                  </a:lnTo>
                  <a:lnTo>
                    <a:pt x="1888456" y="582868"/>
                  </a:lnTo>
                  <a:lnTo>
                    <a:pt x="1906090" y="624598"/>
                  </a:lnTo>
                  <a:lnTo>
                    <a:pt x="1921842" y="667278"/>
                  </a:lnTo>
                  <a:lnTo>
                    <a:pt x="1935663" y="710858"/>
                  </a:lnTo>
                  <a:lnTo>
                    <a:pt x="1947499" y="755285"/>
                  </a:lnTo>
                  <a:lnTo>
                    <a:pt x="1957298" y="800507"/>
                  </a:lnTo>
                  <a:lnTo>
                    <a:pt x="1965011" y="846472"/>
                  </a:lnTo>
                  <a:lnTo>
                    <a:pt x="1970583" y="893130"/>
                  </a:lnTo>
                  <a:lnTo>
                    <a:pt x="1973965" y="940428"/>
                  </a:lnTo>
                  <a:lnTo>
                    <a:pt x="1975103" y="988313"/>
                  </a:lnTo>
                  <a:lnTo>
                    <a:pt x="1973965" y="1036199"/>
                  </a:lnTo>
                  <a:lnTo>
                    <a:pt x="1970583" y="1083497"/>
                  </a:lnTo>
                  <a:lnTo>
                    <a:pt x="1965011" y="1130155"/>
                  </a:lnTo>
                  <a:lnTo>
                    <a:pt x="1957298" y="1176120"/>
                  </a:lnTo>
                  <a:lnTo>
                    <a:pt x="1947499" y="1221342"/>
                  </a:lnTo>
                  <a:lnTo>
                    <a:pt x="1935663" y="1265769"/>
                  </a:lnTo>
                  <a:lnTo>
                    <a:pt x="1921842" y="1309349"/>
                  </a:lnTo>
                  <a:lnTo>
                    <a:pt x="1906090" y="1352029"/>
                  </a:lnTo>
                  <a:lnTo>
                    <a:pt x="1888456" y="1393759"/>
                  </a:lnTo>
                  <a:lnTo>
                    <a:pt x="1868993" y="1434487"/>
                  </a:lnTo>
                  <a:lnTo>
                    <a:pt x="1847752" y="1474160"/>
                  </a:lnTo>
                  <a:lnTo>
                    <a:pt x="1824786" y="1512727"/>
                  </a:lnTo>
                  <a:lnTo>
                    <a:pt x="1800145" y="1550137"/>
                  </a:lnTo>
                  <a:lnTo>
                    <a:pt x="1773883" y="1586337"/>
                  </a:lnTo>
                  <a:lnTo>
                    <a:pt x="1746049" y="1621276"/>
                  </a:lnTo>
                  <a:lnTo>
                    <a:pt x="1716697" y="1654902"/>
                  </a:lnTo>
                  <a:lnTo>
                    <a:pt x="1685877" y="1687163"/>
                  </a:lnTo>
                  <a:lnTo>
                    <a:pt x="1653642" y="1718007"/>
                  </a:lnTo>
                  <a:lnTo>
                    <a:pt x="1620042" y="1747383"/>
                  </a:lnTo>
                  <a:lnTo>
                    <a:pt x="1585131" y="1775239"/>
                  </a:lnTo>
                  <a:lnTo>
                    <a:pt x="1548959" y="1801524"/>
                  </a:lnTo>
                  <a:lnTo>
                    <a:pt x="1511579" y="1826184"/>
                  </a:lnTo>
                  <a:lnTo>
                    <a:pt x="1473041" y="1849169"/>
                  </a:lnTo>
                  <a:lnTo>
                    <a:pt x="1433398" y="1870428"/>
                  </a:lnTo>
                  <a:lnTo>
                    <a:pt x="1392702" y="1889907"/>
                  </a:lnTo>
                  <a:lnTo>
                    <a:pt x="1351003" y="1907555"/>
                  </a:lnTo>
                  <a:lnTo>
                    <a:pt x="1308355" y="1923321"/>
                  </a:lnTo>
                  <a:lnTo>
                    <a:pt x="1264808" y="1937153"/>
                  </a:lnTo>
                  <a:lnTo>
                    <a:pt x="1220414" y="1948999"/>
                  </a:lnTo>
                  <a:lnTo>
                    <a:pt x="1175225" y="1958807"/>
                  </a:lnTo>
                  <a:lnTo>
                    <a:pt x="1129292" y="1966526"/>
                  </a:lnTo>
                  <a:lnTo>
                    <a:pt x="1082668" y="1972103"/>
                  </a:lnTo>
                  <a:lnTo>
                    <a:pt x="1035404" y="1975488"/>
                  </a:lnTo>
                  <a:lnTo>
                    <a:pt x="987551" y="1976627"/>
                  </a:lnTo>
                  <a:lnTo>
                    <a:pt x="939699" y="1975488"/>
                  </a:lnTo>
                  <a:lnTo>
                    <a:pt x="892435" y="1972103"/>
                  </a:lnTo>
                  <a:lnTo>
                    <a:pt x="845811" y="1966526"/>
                  </a:lnTo>
                  <a:lnTo>
                    <a:pt x="799878" y="1958807"/>
                  </a:lnTo>
                  <a:lnTo>
                    <a:pt x="754689" y="1948999"/>
                  </a:lnTo>
                  <a:lnTo>
                    <a:pt x="710295" y="1937153"/>
                  </a:lnTo>
                  <a:lnTo>
                    <a:pt x="666748" y="1923321"/>
                  </a:lnTo>
                  <a:lnTo>
                    <a:pt x="624100" y="1907555"/>
                  </a:lnTo>
                  <a:lnTo>
                    <a:pt x="582401" y="1889907"/>
                  </a:lnTo>
                  <a:lnTo>
                    <a:pt x="541705" y="1870428"/>
                  </a:lnTo>
                  <a:lnTo>
                    <a:pt x="502062" y="1849169"/>
                  </a:lnTo>
                  <a:lnTo>
                    <a:pt x="463524" y="1826184"/>
                  </a:lnTo>
                  <a:lnTo>
                    <a:pt x="426144" y="1801524"/>
                  </a:lnTo>
                  <a:lnTo>
                    <a:pt x="389972" y="1775239"/>
                  </a:lnTo>
                  <a:lnTo>
                    <a:pt x="355061" y="1747383"/>
                  </a:lnTo>
                  <a:lnTo>
                    <a:pt x="321461" y="1718007"/>
                  </a:lnTo>
                  <a:lnTo>
                    <a:pt x="289226" y="1687163"/>
                  </a:lnTo>
                  <a:lnTo>
                    <a:pt x="258406" y="1654902"/>
                  </a:lnTo>
                  <a:lnTo>
                    <a:pt x="229054" y="1621276"/>
                  </a:lnTo>
                  <a:lnTo>
                    <a:pt x="201220" y="1586337"/>
                  </a:lnTo>
                  <a:lnTo>
                    <a:pt x="174958" y="1550137"/>
                  </a:lnTo>
                  <a:lnTo>
                    <a:pt x="150317" y="1512727"/>
                  </a:lnTo>
                  <a:lnTo>
                    <a:pt x="127351" y="1474160"/>
                  </a:lnTo>
                  <a:lnTo>
                    <a:pt x="106110" y="1434487"/>
                  </a:lnTo>
                  <a:lnTo>
                    <a:pt x="86647" y="1393759"/>
                  </a:lnTo>
                  <a:lnTo>
                    <a:pt x="69013" y="1352029"/>
                  </a:lnTo>
                  <a:lnTo>
                    <a:pt x="53261" y="1309349"/>
                  </a:lnTo>
                  <a:lnTo>
                    <a:pt x="39440" y="1265769"/>
                  </a:lnTo>
                  <a:lnTo>
                    <a:pt x="27604" y="1221342"/>
                  </a:lnTo>
                  <a:lnTo>
                    <a:pt x="17805" y="1176120"/>
                  </a:lnTo>
                  <a:lnTo>
                    <a:pt x="10092" y="1130155"/>
                  </a:lnTo>
                  <a:lnTo>
                    <a:pt x="4520" y="1083497"/>
                  </a:lnTo>
                  <a:lnTo>
                    <a:pt x="1138" y="1036199"/>
                  </a:lnTo>
                  <a:lnTo>
                    <a:pt x="0" y="988313"/>
                  </a:lnTo>
                  <a:close/>
                </a:path>
              </a:pathLst>
            </a:custGeom>
            <a:ln w="25908">
              <a:solidFill>
                <a:srgbClr val="589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828" y="0"/>
            <a:ext cx="9145905" cy="1728470"/>
            <a:chOff x="-828" y="0"/>
            <a:chExt cx="9145905" cy="1728470"/>
          </a:xfrm>
        </p:grpSpPr>
        <p:sp>
          <p:nvSpPr>
            <p:cNvPr id="10" name="object 10"/>
            <p:cNvSpPr/>
            <p:nvPr/>
          </p:nvSpPr>
          <p:spPr>
            <a:xfrm>
              <a:off x="-828" y="0"/>
              <a:ext cx="9145590" cy="17152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8762" y="76961"/>
              <a:ext cx="2895600" cy="1638300"/>
            </a:xfrm>
            <a:custGeom>
              <a:avLst/>
              <a:gdLst/>
              <a:ahLst/>
              <a:cxnLst/>
              <a:rect l="l" t="t" r="r" b="b"/>
              <a:pathLst>
                <a:path w="2895600" h="1638300">
                  <a:moveTo>
                    <a:pt x="0" y="819150"/>
                  </a:moveTo>
                  <a:lnTo>
                    <a:pt x="5047" y="750267"/>
                  </a:lnTo>
                  <a:lnTo>
                    <a:pt x="19920" y="682962"/>
                  </a:lnTo>
                  <a:lnTo>
                    <a:pt x="44217" y="617463"/>
                  </a:lnTo>
                  <a:lnTo>
                    <a:pt x="77536" y="553998"/>
                  </a:lnTo>
                  <a:lnTo>
                    <a:pt x="119476" y="492793"/>
                  </a:lnTo>
                  <a:lnTo>
                    <a:pt x="143552" y="463109"/>
                  </a:lnTo>
                  <a:lnTo>
                    <a:pt x="169633" y="434076"/>
                  </a:lnTo>
                  <a:lnTo>
                    <a:pt x="197668" y="405722"/>
                  </a:lnTo>
                  <a:lnTo>
                    <a:pt x="227607" y="378075"/>
                  </a:lnTo>
                  <a:lnTo>
                    <a:pt x="259399" y="351165"/>
                  </a:lnTo>
                  <a:lnTo>
                    <a:pt x="292994" y="325018"/>
                  </a:lnTo>
                  <a:lnTo>
                    <a:pt x="328342" y="299664"/>
                  </a:lnTo>
                  <a:lnTo>
                    <a:pt x="365393" y="275131"/>
                  </a:lnTo>
                  <a:lnTo>
                    <a:pt x="404097" y="251448"/>
                  </a:lnTo>
                  <a:lnTo>
                    <a:pt x="444403" y="228643"/>
                  </a:lnTo>
                  <a:lnTo>
                    <a:pt x="486260" y="206745"/>
                  </a:lnTo>
                  <a:lnTo>
                    <a:pt x="529620" y="185781"/>
                  </a:lnTo>
                  <a:lnTo>
                    <a:pt x="574431" y="165781"/>
                  </a:lnTo>
                  <a:lnTo>
                    <a:pt x="620643" y="146772"/>
                  </a:lnTo>
                  <a:lnTo>
                    <a:pt x="668206" y="128784"/>
                  </a:lnTo>
                  <a:lnTo>
                    <a:pt x="717070" y="111844"/>
                  </a:lnTo>
                  <a:lnTo>
                    <a:pt x="767184" y="95982"/>
                  </a:lnTo>
                  <a:lnTo>
                    <a:pt x="818499" y="81225"/>
                  </a:lnTo>
                  <a:lnTo>
                    <a:pt x="870963" y="67602"/>
                  </a:lnTo>
                  <a:lnTo>
                    <a:pt x="924527" y="55141"/>
                  </a:lnTo>
                  <a:lnTo>
                    <a:pt x="979141" y="43872"/>
                  </a:lnTo>
                  <a:lnTo>
                    <a:pt x="1034754" y="33821"/>
                  </a:lnTo>
                  <a:lnTo>
                    <a:pt x="1091315" y="25019"/>
                  </a:lnTo>
                  <a:lnTo>
                    <a:pt x="1148776" y="17493"/>
                  </a:lnTo>
                  <a:lnTo>
                    <a:pt x="1207085" y="11271"/>
                  </a:lnTo>
                  <a:lnTo>
                    <a:pt x="1266192" y="6382"/>
                  </a:lnTo>
                  <a:lnTo>
                    <a:pt x="1326047" y="2855"/>
                  </a:lnTo>
                  <a:lnTo>
                    <a:pt x="1386599" y="718"/>
                  </a:lnTo>
                  <a:lnTo>
                    <a:pt x="1447800" y="0"/>
                  </a:lnTo>
                  <a:lnTo>
                    <a:pt x="1509000" y="718"/>
                  </a:lnTo>
                  <a:lnTo>
                    <a:pt x="1569552" y="2855"/>
                  </a:lnTo>
                  <a:lnTo>
                    <a:pt x="1629407" y="6382"/>
                  </a:lnTo>
                  <a:lnTo>
                    <a:pt x="1688514" y="11271"/>
                  </a:lnTo>
                  <a:lnTo>
                    <a:pt x="1746823" y="17493"/>
                  </a:lnTo>
                  <a:lnTo>
                    <a:pt x="1804284" y="25019"/>
                  </a:lnTo>
                  <a:lnTo>
                    <a:pt x="1860845" y="33821"/>
                  </a:lnTo>
                  <a:lnTo>
                    <a:pt x="1916458" y="43872"/>
                  </a:lnTo>
                  <a:lnTo>
                    <a:pt x="1971072" y="55141"/>
                  </a:lnTo>
                  <a:lnTo>
                    <a:pt x="2024636" y="67602"/>
                  </a:lnTo>
                  <a:lnTo>
                    <a:pt x="2077100" y="81225"/>
                  </a:lnTo>
                  <a:lnTo>
                    <a:pt x="2128415" y="95982"/>
                  </a:lnTo>
                  <a:lnTo>
                    <a:pt x="2178529" y="111844"/>
                  </a:lnTo>
                  <a:lnTo>
                    <a:pt x="2227393" y="128784"/>
                  </a:lnTo>
                  <a:lnTo>
                    <a:pt x="2274956" y="146772"/>
                  </a:lnTo>
                  <a:lnTo>
                    <a:pt x="2321168" y="165781"/>
                  </a:lnTo>
                  <a:lnTo>
                    <a:pt x="2365979" y="185781"/>
                  </a:lnTo>
                  <a:lnTo>
                    <a:pt x="2409339" y="206745"/>
                  </a:lnTo>
                  <a:lnTo>
                    <a:pt x="2451196" y="228643"/>
                  </a:lnTo>
                  <a:lnTo>
                    <a:pt x="2491502" y="251448"/>
                  </a:lnTo>
                  <a:lnTo>
                    <a:pt x="2530206" y="275131"/>
                  </a:lnTo>
                  <a:lnTo>
                    <a:pt x="2567257" y="299664"/>
                  </a:lnTo>
                  <a:lnTo>
                    <a:pt x="2602605" y="325018"/>
                  </a:lnTo>
                  <a:lnTo>
                    <a:pt x="2636200" y="351165"/>
                  </a:lnTo>
                  <a:lnTo>
                    <a:pt x="2667992" y="378075"/>
                  </a:lnTo>
                  <a:lnTo>
                    <a:pt x="2697931" y="405722"/>
                  </a:lnTo>
                  <a:lnTo>
                    <a:pt x="2725966" y="434076"/>
                  </a:lnTo>
                  <a:lnTo>
                    <a:pt x="2752047" y="463109"/>
                  </a:lnTo>
                  <a:lnTo>
                    <a:pt x="2776123" y="492793"/>
                  </a:lnTo>
                  <a:lnTo>
                    <a:pt x="2818063" y="553998"/>
                  </a:lnTo>
                  <a:lnTo>
                    <a:pt x="2851382" y="617463"/>
                  </a:lnTo>
                  <a:lnTo>
                    <a:pt x="2875679" y="682962"/>
                  </a:lnTo>
                  <a:lnTo>
                    <a:pt x="2890552" y="750267"/>
                  </a:lnTo>
                  <a:lnTo>
                    <a:pt x="2895600" y="819150"/>
                  </a:lnTo>
                  <a:lnTo>
                    <a:pt x="2894329" y="853774"/>
                  </a:lnTo>
                  <a:lnTo>
                    <a:pt x="2884319" y="921896"/>
                  </a:lnTo>
                  <a:lnTo>
                    <a:pt x="2864684" y="988326"/>
                  </a:lnTo>
                  <a:lnTo>
                    <a:pt x="2835825" y="1052837"/>
                  </a:lnTo>
                  <a:lnTo>
                    <a:pt x="2798145" y="1115201"/>
                  </a:lnTo>
                  <a:lnTo>
                    <a:pt x="2752047" y="1175190"/>
                  </a:lnTo>
                  <a:lnTo>
                    <a:pt x="2725966" y="1204223"/>
                  </a:lnTo>
                  <a:lnTo>
                    <a:pt x="2697931" y="1232577"/>
                  </a:lnTo>
                  <a:lnTo>
                    <a:pt x="2667992" y="1260224"/>
                  </a:lnTo>
                  <a:lnTo>
                    <a:pt x="2636200" y="1287134"/>
                  </a:lnTo>
                  <a:lnTo>
                    <a:pt x="2602605" y="1313281"/>
                  </a:lnTo>
                  <a:lnTo>
                    <a:pt x="2567257" y="1338635"/>
                  </a:lnTo>
                  <a:lnTo>
                    <a:pt x="2530206" y="1363168"/>
                  </a:lnTo>
                  <a:lnTo>
                    <a:pt x="2491502" y="1386851"/>
                  </a:lnTo>
                  <a:lnTo>
                    <a:pt x="2451196" y="1409656"/>
                  </a:lnTo>
                  <a:lnTo>
                    <a:pt x="2409339" y="1431554"/>
                  </a:lnTo>
                  <a:lnTo>
                    <a:pt x="2365979" y="1452518"/>
                  </a:lnTo>
                  <a:lnTo>
                    <a:pt x="2321168" y="1472518"/>
                  </a:lnTo>
                  <a:lnTo>
                    <a:pt x="2274956" y="1491527"/>
                  </a:lnTo>
                  <a:lnTo>
                    <a:pt x="2227393" y="1509515"/>
                  </a:lnTo>
                  <a:lnTo>
                    <a:pt x="2178529" y="1526455"/>
                  </a:lnTo>
                  <a:lnTo>
                    <a:pt x="2128415" y="1542317"/>
                  </a:lnTo>
                  <a:lnTo>
                    <a:pt x="2077100" y="1557074"/>
                  </a:lnTo>
                  <a:lnTo>
                    <a:pt x="2024636" y="1570697"/>
                  </a:lnTo>
                  <a:lnTo>
                    <a:pt x="1971072" y="1583158"/>
                  </a:lnTo>
                  <a:lnTo>
                    <a:pt x="1916458" y="1594427"/>
                  </a:lnTo>
                  <a:lnTo>
                    <a:pt x="1860845" y="1604478"/>
                  </a:lnTo>
                  <a:lnTo>
                    <a:pt x="1804284" y="1613280"/>
                  </a:lnTo>
                  <a:lnTo>
                    <a:pt x="1746823" y="1620806"/>
                  </a:lnTo>
                  <a:lnTo>
                    <a:pt x="1688514" y="1627028"/>
                  </a:lnTo>
                  <a:lnTo>
                    <a:pt x="1629407" y="1631917"/>
                  </a:lnTo>
                  <a:lnTo>
                    <a:pt x="1569552" y="1635444"/>
                  </a:lnTo>
                  <a:lnTo>
                    <a:pt x="1509000" y="1637581"/>
                  </a:lnTo>
                  <a:lnTo>
                    <a:pt x="1447800" y="1638300"/>
                  </a:lnTo>
                  <a:lnTo>
                    <a:pt x="1386599" y="1637581"/>
                  </a:lnTo>
                  <a:lnTo>
                    <a:pt x="1326047" y="1635444"/>
                  </a:lnTo>
                  <a:lnTo>
                    <a:pt x="1266192" y="1631917"/>
                  </a:lnTo>
                  <a:lnTo>
                    <a:pt x="1207085" y="1627028"/>
                  </a:lnTo>
                  <a:lnTo>
                    <a:pt x="1148776" y="1620806"/>
                  </a:lnTo>
                  <a:lnTo>
                    <a:pt x="1091315" y="1613280"/>
                  </a:lnTo>
                  <a:lnTo>
                    <a:pt x="1034754" y="1604478"/>
                  </a:lnTo>
                  <a:lnTo>
                    <a:pt x="979141" y="1594427"/>
                  </a:lnTo>
                  <a:lnTo>
                    <a:pt x="924527" y="1583158"/>
                  </a:lnTo>
                  <a:lnTo>
                    <a:pt x="870963" y="1570697"/>
                  </a:lnTo>
                  <a:lnTo>
                    <a:pt x="818499" y="1557074"/>
                  </a:lnTo>
                  <a:lnTo>
                    <a:pt x="767184" y="1542317"/>
                  </a:lnTo>
                  <a:lnTo>
                    <a:pt x="717070" y="1526455"/>
                  </a:lnTo>
                  <a:lnTo>
                    <a:pt x="668206" y="1509515"/>
                  </a:lnTo>
                  <a:lnTo>
                    <a:pt x="620643" y="1491527"/>
                  </a:lnTo>
                  <a:lnTo>
                    <a:pt x="574431" y="1472518"/>
                  </a:lnTo>
                  <a:lnTo>
                    <a:pt x="529620" y="1452518"/>
                  </a:lnTo>
                  <a:lnTo>
                    <a:pt x="486260" y="1431554"/>
                  </a:lnTo>
                  <a:lnTo>
                    <a:pt x="444403" y="1409656"/>
                  </a:lnTo>
                  <a:lnTo>
                    <a:pt x="404097" y="1386851"/>
                  </a:lnTo>
                  <a:lnTo>
                    <a:pt x="365393" y="1363168"/>
                  </a:lnTo>
                  <a:lnTo>
                    <a:pt x="328342" y="1338635"/>
                  </a:lnTo>
                  <a:lnTo>
                    <a:pt x="292994" y="1313281"/>
                  </a:lnTo>
                  <a:lnTo>
                    <a:pt x="259399" y="1287134"/>
                  </a:lnTo>
                  <a:lnTo>
                    <a:pt x="227607" y="1260224"/>
                  </a:lnTo>
                  <a:lnTo>
                    <a:pt x="197668" y="1232577"/>
                  </a:lnTo>
                  <a:lnTo>
                    <a:pt x="169633" y="1204223"/>
                  </a:lnTo>
                  <a:lnTo>
                    <a:pt x="143552" y="1175190"/>
                  </a:lnTo>
                  <a:lnTo>
                    <a:pt x="119476" y="1145506"/>
                  </a:lnTo>
                  <a:lnTo>
                    <a:pt x="77536" y="1084301"/>
                  </a:lnTo>
                  <a:lnTo>
                    <a:pt x="44217" y="1020836"/>
                  </a:lnTo>
                  <a:lnTo>
                    <a:pt x="19920" y="955337"/>
                  </a:lnTo>
                  <a:lnTo>
                    <a:pt x="5047" y="888032"/>
                  </a:lnTo>
                  <a:lnTo>
                    <a:pt x="0" y="81915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00932" y="2971876"/>
            <a:ext cx="1341755" cy="11049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5080" algn="ctr">
              <a:lnSpc>
                <a:spcPct val="91700"/>
              </a:lnSpc>
              <a:spcBef>
                <a:spcPts val="345"/>
              </a:spcBef>
            </a:pPr>
            <a:r>
              <a:rPr sz="2500" b="1" u="heavy" spc="8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Branch </a:t>
            </a:r>
            <a:r>
              <a:rPr sz="2500" b="1" spc="8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500" b="1" u="heavy" spc="16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2500" b="1" spc="165" dirty="0">
                <a:solidFill>
                  <a:srgbClr val="0D0D0D"/>
                </a:solidFill>
                <a:latin typeface="Times New Roman"/>
                <a:cs typeface="Times New Roman"/>
              </a:rPr>
              <a:t>  </a:t>
            </a:r>
            <a:r>
              <a:rPr sz="2500" b="1" u="heavy" spc="1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500" b="1" u="heavy" spc="-7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500" b="1" u="heavy" spc="-114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2500" b="1" u="heavy" spc="-8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SICS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75176" y="1885188"/>
            <a:ext cx="914400" cy="622300"/>
            <a:chOff x="4075176" y="1885188"/>
            <a:chExt cx="914400" cy="622300"/>
          </a:xfrm>
        </p:grpSpPr>
        <p:sp>
          <p:nvSpPr>
            <p:cNvPr id="14" name="object 14"/>
            <p:cNvSpPr/>
            <p:nvPr/>
          </p:nvSpPr>
          <p:spPr>
            <a:xfrm>
              <a:off x="4075176" y="1885188"/>
              <a:ext cx="914400" cy="621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96080" y="1929130"/>
              <a:ext cx="671449" cy="4611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96080" y="1929130"/>
              <a:ext cx="671830" cy="461645"/>
            </a:xfrm>
            <a:custGeom>
              <a:avLst/>
              <a:gdLst/>
              <a:ahLst/>
              <a:cxnLst/>
              <a:rect l="l" t="t" r="r" b="b"/>
              <a:pathLst>
                <a:path w="671829" h="461644">
                  <a:moveTo>
                    <a:pt x="140843" y="461137"/>
                  </a:moveTo>
                  <a:lnTo>
                    <a:pt x="134366" y="233425"/>
                  </a:lnTo>
                  <a:lnTo>
                    <a:pt x="0" y="237362"/>
                  </a:lnTo>
                  <a:lnTo>
                    <a:pt x="329311" y="0"/>
                  </a:lnTo>
                  <a:lnTo>
                    <a:pt x="671449" y="218059"/>
                  </a:lnTo>
                  <a:lnTo>
                    <a:pt x="537210" y="221996"/>
                  </a:lnTo>
                  <a:lnTo>
                    <a:pt x="543687" y="449580"/>
                  </a:lnTo>
                  <a:lnTo>
                    <a:pt x="140843" y="46113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40633" y="467995"/>
            <a:ext cx="1917064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 spc="95" dirty="0">
                <a:solidFill>
                  <a:srgbClr val="0000FF"/>
                </a:solidFill>
                <a:latin typeface="Times New Roman"/>
                <a:cs typeface="Times New Roman"/>
              </a:rPr>
              <a:t>Thermodynamics</a:t>
            </a:r>
            <a:endParaRPr sz="1800">
              <a:latin typeface="Times New Roman"/>
              <a:cs typeface="Times New Roman"/>
            </a:endParaRPr>
          </a:p>
          <a:p>
            <a:pPr marL="279400" marR="276225" indent="104775">
              <a:lnSpc>
                <a:spcPts val="1980"/>
              </a:lnSpc>
              <a:spcBef>
                <a:spcPts val="120"/>
              </a:spcBef>
            </a:pP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Heat </a:t>
            </a:r>
            <a:r>
              <a:rPr sz="1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1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b="1" spc="165" dirty="0">
                <a:solidFill>
                  <a:srgbClr val="FF0000"/>
                </a:solidFill>
                <a:latin typeface="Times New Roman"/>
                <a:cs typeface="Times New Roman"/>
              </a:rPr>
              <a:t>emp</a:t>
            </a:r>
            <a:r>
              <a:rPr sz="18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800" b="1" spc="16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46191" y="1321244"/>
            <a:ext cx="3049905" cy="2052955"/>
            <a:chOff x="5346191" y="1321244"/>
            <a:chExt cx="3049905" cy="2052955"/>
          </a:xfrm>
        </p:grpSpPr>
        <p:sp>
          <p:nvSpPr>
            <p:cNvPr id="19" name="object 19"/>
            <p:cNvSpPr/>
            <p:nvPr/>
          </p:nvSpPr>
          <p:spPr>
            <a:xfrm>
              <a:off x="5346191" y="2532888"/>
              <a:ext cx="583691" cy="8412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31027" y="2617089"/>
              <a:ext cx="412242" cy="5769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1027" y="2617089"/>
              <a:ext cx="412750" cy="577215"/>
            </a:xfrm>
            <a:custGeom>
              <a:avLst/>
              <a:gdLst/>
              <a:ahLst/>
              <a:cxnLst/>
              <a:rect l="l" t="t" r="r" b="b"/>
              <a:pathLst>
                <a:path w="412750" h="577214">
                  <a:moveTo>
                    <a:pt x="0" y="197103"/>
                  </a:moveTo>
                  <a:lnTo>
                    <a:pt x="137033" y="115443"/>
                  </a:lnTo>
                  <a:lnTo>
                    <a:pt x="68199" y="0"/>
                  </a:lnTo>
                  <a:lnTo>
                    <a:pt x="377317" y="206883"/>
                  </a:lnTo>
                  <a:lnTo>
                    <a:pt x="412242" y="576961"/>
                  </a:lnTo>
                  <a:lnTo>
                    <a:pt x="343408" y="461645"/>
                  </a:lnTo>
                  <a:lnTo>
                    <a:pt x="206375" y="543306"/>
                  </a:lnTo>
                  <a:lnTo>
                    <a:pt x="0" y="19710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87161" y="1334262"/>
              <a:ext cx="2895599" cy="16383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87161" y="1334262"/>
              <a:ext cx="2895600" cy="1638300"/>
            </a:xfrm>
            <a:custGeom>
              <a:avLst/>
              <a:gdLst/>
              <a:ahLst/>
              <a:cxnLst/>
              <a:rect l="l" t="t" r="r" b="b"/>
              <a:pathLst>
                <a:path w="2895600" h="1638300">
                  <a:moveTo>
                    <a:pt x="0" y="819150"/>
                  </a:moveTo>
                  <a:lnTo>
                    <a:pt x="5047" y="750267"/>
                  </a:lnTo>
                  <a:lnTo>
                    <a:pt x="19920" y="682962"/>
                  </a:lnTo>
                  <a:lnTo>
                    <a:pt x="44217" y="617463"/>
                  </a:lnTo>
                  <a:lnTo>
                    <a:pt x="77536" y="553998"/>
                  </a:lnTo>
                  <a:lnTo>
                    <a:pt x="119476" y="492793"/>
                  </a:lnTo>
                  <a:lnTo>
                    <a:pt x="143552" y="463109"/>
                  </a:lnTo>
                  <a:lnTo>
                    <a:pt x="169633" y="434076"/>
                  </a:lnTo>
                  <a:lnTo>
                    <a:pt x="197668" y="405722"/>
                  </a:lnTo>
                  <a:lnTo>
                    <a:pt x="227607" y="378075"/>
                  </a:lnTo>
                  <a:lnTo>
                    <a:pt x="259399" y="351165"/>
                  </a:lnTo>
                  <a:lnTo>
                    <a:pt x="292994" y="325018"/>
                  </a:lnTo>
                  <a:lnTo>
                    <a:pt x="328342" y="299664"/>
                  </a:lnTo>
                  <a:lnTo>
                    <a:pt x="365393" y="275131"/>
                  </a:lnTo>
                  <a:lnTo>
                    <a:pt x="404097" y="251448"/>
                  </a:lnTo>
                  <a:lnTo>
                    <a:pt x="444403" y="228643"/>
                  </a:lnTo>
                  <a:lnTo>
                    <a:pt x="486260" y="206745"/>
                  </a:lnTo>
                  <a:lnTo>
                    <a:pt x="529620" y="185781"/>
                  </a:lnTo>
                  <a:lnTo>
                    <a:pt x="574431" y="165781"/>
                  </a:lnTo>
                  <a:lnTo>
                    <a:pt x="620643" y="146772"/>
                  </a:lnTo>
                  <a:lnTo>
                    <a:pt x="668206" y="128784"/>
                  </a:lnTo>
                  <a:lnTo>
                    <a:pt x="717070" y="111844"/>
                  </a:lnTo>
                  <a:lnTo>
                    <a:pt x="767184" y="95982"/>
                  </a:lnTo>
                  <a:lnTo>
                    <a:pt x="818499" y="81225"/>
                  </a:lnTo>
                  <a:lnTo>
                    <a:pt x="870963" y="67602"/>
                  </a:lnTo>
                  <a:lnTo>
                    <a:pt x="924527" y="55141"/>
                  </a:lnTo>
                  <a:lnTo>
                    <a:pt x="979141" y="43872"/>
                  </a:lnTo>
                  <a:lnTo>
                    <a:pt x="1034754" y="33821"/>
                  </a:lnTo>
                  <a:lnTo>
                    <a:pt x="1091315" y="25019"/>
                  </a:lnTo>
                  <a:lnTo>
                    <a:pt x="1148776" y="17493"/>
                  </a:lnTo>
                  <a:lnTo>
                    <a:pt x="1207085" y="11271"/>
                  </a:lnTo>
                  <a:lnTo>
                    <a:pt x="1266192" y="6382"/>
                  </a:lnTo>
                  <a:lnTo>
                    <a:pt x="1326047" y="2855"/>
                  </a:lnTo>
                  <a:lnTo>
                    <a:pt x="1386599" y="718"/>
                  </a:lnTo>
                  <a:lnTo>
                    <a:pt x="1447799" y="0"/>
                  </a:lnTo>
                  <a:lnTo>
                    <a:pt x="1509000" y="718"/>
                  </a:lnTo>
                  <a:lnTo>
                    <a:pt x="1569552" y="2855"/>
                  </a:lnTo>
                  <a:lnTo>
                    <a:pt x="1629407" y="6382"/>
                  </a:lnTo>
                  <a:lnTo>
                    <a:pt x="1688514" y="11271"/>
                  </a:lnTo>
                  <a:lnTo>
                    <a:pt x="1746823" y="17493"/>
                  </a:lnTo>
                  <a:lnTo>
                    <a:pt x="1804284" y="25019"/>
                  </a:lnTo>
                  <a:lnTo>
                    <a:pt x="1860845" y="33821"/>
                  </a:lnTo>
                  <a:lnTo>
                    <a:pt x="1916458" y="43872"/>
                  </a:lnTo>
                  <a:lnTo>
                    <a:pt x="1971072" y="55141"/>
                  </a:lnTo>
                  <a:lnTo>
                    <a:pt x="2024636" y="67602"/>
                  </a:lnTo>
                  <a:lnTo>
                    <a:pt x="2077100" y="81225"/>
                  </a:lnTo>
                  <a:lnTo>
                    <a:pt x="2128415" y="95982"/>
                  </a:lnTo>
                  <a:lnTo>
                    <a:pt x="2178529" y="111844"/>
                  </a:lnTo>
                  <a:lnTo>
                    <a:pt x="2227393" y="128784"/>
                  </a:lnTo>
                  <a:lnTo>
                    <a:pt x="2274956" y="146772"/>
                  </a:lnTo>
                  <a:lnTo>
                    <a:pt x="2321168" y="165781"/>
                  </a:lnTo>
                  <a:lnTo>
                    <a:pt x="2365979" y="185781"/>
                  </a:lnTo>
                  <a:lnTo>
                    <a:pt x="2409339" y="206745"/>
                  </a:lnTo>
                  <a:lnTo>
                    <a:pt x="2451196" y="228643"/>
                  </a:lnTo>
                  <a:lnTo>
                    <a:pt x="2491502" y="251448"/>
                  </a:lnTo>
                  <a:lnTo>
                    <a:pt x="2530206" y="275131"/>
                  </a:lnTo>
                  <a:lnTo>
                    <a:pt x="2567257" y="299664"/>
                  </a:lnTo>
                  <a:lnTo>
                    <a:pt x="2602605" y="325018"/>
                  </a:lnTo>
                  <a:lnTo>
                    <a:pt x="2636200" y="351165"/>
                  </a:lnTo>
                  <a:lnTo>
                    <a:pt x="2667992" y="378075"/>
                  </a:lnTo>
                  <a:lnTo>
                    <a:pt x="2697931" y="405722"/>
                  </a:lnTo>
                  <a:lnTo>
                    <a:pt x="2725966" y="434076"/>
                  </a:lnTo>
                  <a:lnTo>
                    <a:pt x="2752047" y="463109"/>
                  </a:lnTo>
                  <a:lnTo>
                    <a:pt x="2776123" y="492793"/>
                  </a:lnTo>
                  <a:lnTo>
                    <a:pt x="2818063" y="553998"/>
                  </a:lnTo>
                  <a:lnTo>
                    <a:pt x="2851382" y="617463"/>
                  </a:lnTo>
                  <a:lnTo>
                    <a:pt x="2875679" y="682962"/>
                  </a:lnTo>
                  <a:lnTo>
                    <a:pt x="2890552" y="750267"/>
                  </a:lnTo>
                  <a:lnTo>
                    <a:pt x="2895599" y="819150"/>
                  </a:lnTo>
                  <a:lnTo>
                    <a:pt x="2894329" y="853774"/>
                  </a:lnTo>
                  <a:lnTo>
                    <a:pt x="2884319" y="921896"/>
                  </a:lnTo>
                  <a:lnTo>
                    <a:pt x="2864684" y="988326"/>
                  </a:lnTo>
                  <a:lnTo>
                    <a:pt x="2835825" y="1052837"/>
                  </a:lnTo>
                  <a:lnTo>
                    <a:pt x="2798145" y="1115201"/>
                  </a:lnTo>
                  <a:lnTo>
                    <a:pt x="2752047" y="1175190"/>
                  </a:lnTo>
                  <a:lnTo>
                    <a:pt x="2725966" y="1204223"/>
                  </a:lnTo>
                  <a:lnTo>
                    <a:pt x="2697931" y="1232577"/>
                  </a:lnTo>
                  <a:lnTo>
                    <a:pt x="2667992" y="1260224"/>
                  </a:lnTo>
                  <a:lnTo>
                    <a:pt x="2636200" y="1287134"/>
                  </a:lnTo>
                  <a:lnTo>
                    <a:pt x="2602605" y="1313281"/>
                  </a:lnTo>
                  <a:lnTo>
                    <a:pt x="2567257" y="1338635"/>
                  </a:lnTo>
                  <a:lnTo>
                    <a:pt x="2530206" y="1363168"/>
                  </a:lnTo>
                  <a:lnTo>
                    <a:pt x="2491502" y="1386851"/>
                  </a:lnTo>
                  <a:lnTo>
                    <a:pt x="2451196" y="1409656"/>
                  </a:lnTo>
                  <a:lnTo>
                    <a:pt x="2409339" y="1431554"/>
                  </a:lnTo>
                  <a:lnTo>
                    <a:pt x="2365979" y="1452518"/>
                  </a:lnTo>
                  <a:lnTo>
                    <a:pt x="2321168" y="1472518"/>
                  </a:lnTo>
                  <a:lnTo>
                    <a:pt x="2274956" y="1491527"/>
                  </a:lnTo>
                  <a:lnTo>
                    <a:pt x="2227393" y="1509515"/>
                  </a:lnTo>
                  <a:lnTo>
                    <a:pt x="2178529" y="1526455"/>
                  </a:lnTo>
                  <a:lnTo>
                    <a:pt x="2128415" y="1542317"/>
                  </a:lnTo>
                  <a:lnTo>
                    <a:pt x="2077100" y="1557074"/>
                  </a:lnTo>
                  <a:lnTo>
                    <a:pt x="2024636" y="1570697"/>
                  </a:lnTo>
                  <a:lnTo>
                    <a:pt x="1971072" y="1583158"/>
                  </a:lnTo>
                  <a:lnTo>
                    <a:pt x="1916458" y="1594427"/>
                  </a:lnTo>
                  <a:lnTo>
                    <a:pt x="1860845" y="1604478"/>
                  </a:lnTo>
                  <a:lnTo>
                    <a:pt x="1804284" y="1613280"/>
                  </a:lnTo>
                  <a:lnTo>
                    <a:pt x="1746823" y="1620806"/>
                  </a:lnTo>
                  <a:lnTo>
                    <a:pt x="1688514" y="1627028"/>
                  </a:lnTo>
                  <a:lnTo>
                    <a:pt x="1629407" y="1631917"/>
                  </a:lnTo>
                  <a:lnTo>
                    <a:pt x="1569552" y="1635444"/>
                  </a:lnTo>
                  <a:lnTo>
                    <a:pt x="1509000" y="1637581"/>
                  </a:lnTo>
                  <a:lnTo>
                    <a:pt x="1447799" y="1638300"/>
                  </a:lnTo>
                  <a:lnTo>
                    <a:pt x="1386599" y="1637581"/>
                  </a:lnTo>
                  <a:lnTo>
                    <a:pt x="1326047" y="1635444"/>
                  </a:lnTo>
                  <a:lnTo>
                    <a:pt x="1266192" y="1631917"/>
                  </a:lnTo>
                  <a:lnTo>
                    <a:pt x="1207085" y="1627028"/>
                  </a:lnTo>
                  <a:lnTo>
                    <a:pt x="1148776" y="1620806"/>
                  </a:lnTo>
                  <a:lnTo>
                    <a:pt x="1091315" y="1613280"/>
                  </a:lnTo>
                  <a:lnTo>
                    <a:pt x="1034754" y="1604478"/>
                  </a:lnTo>
                  <a:lnTo>
                    <a:pt x="979141" y="1594427"/>
                  </a:lnTo>
                  <a:lnTo>
                    <a:pt x="924527" y="1583158"/>
                  </a:lnTo>
                  <a:lnTo>
                    <a:pt x="870963" y="1570697"/>
                  </a:lnTo>
                  <a:lnTo>
                    <a:pt x="818499" y="1557074"/>
                  </a:lnTo>
                  <a:lnTo>
                    <a:pt x="767184" y="1542317"/>
                  </a:lnTo>
                  <a:lnTo>
                    <a:pt x="717070" y="1526455"/>
                  </a:lnTo>
                  <a:lnTo>
                    <a:pt x="668206" y="1509515"/>
                  </a:lnTo>
                  <a:lnTo>
                    <a:pt x="620643" y="1491527"/>
                  </a:lnTo>
                  <a:lnTo>
                    <a:pt x="574431" y="1472518"/>
                  </a:lnTo>
                  <a:lnTo>
                    <a:pt x="529620" y="1452518"/>
                  </a:lnTo>
                  <a:lnTo>
                    <a:pt x="486260" y="1431554"/>
                  </a:lnTo>
                  <a:lnTo>
                    <a:pt x="444403" y="1409656"/>
                  </a:lnTo>
                  <a:lnTo>
                    <a:pt x="404097" y="1386851"/>
                  </a:lnTo>
                  <a:lnTo>
                    <a:pt x="365393" y="1363168"/>
                  </a:lnTo>
                  <a:lnTo>
                    <a:pt x="328342" y="1338635"/>
                  </a:lnTo>
                  <a:lnTo>
                    <a:pt x="292994" y="1313281"/>
                  </a:lnTo>
                  <a:lnTo>
                    <a:pt x="259399" y="1287134"/>
                  </a:lnTo>
                  <a:lnTo>
                    <a:pt x="227607" y="1260224"/>
                  </a:lnTo>
                  <a:lnTo>
                    <a:pt x="197668" y="1232577"/>
                  </a:lnTo>
                  <a:lnTo>
                    <a:pt x="169633" y="1204223"/>
                  </a:lnTo>
                  <a:lnTo>
                    <a:pt x="143552" y="1175190"/>
                  </a:lnTo>
                  <a:lnTo>
                    <a:pt x="119476" y="1145506"/>
                  </a:lnTo>
                  <a:lnTo>
                    <a:pt x="77536" y="1084301"/>
                  </a:lnTo>
                  <a:lnTo>
                    <a:pt x="44217" y="1020836"/>
                  </a:lnTo>
                  <a:lnTo>
                    <a:pt x="19920" y="955337"/>
                  </a:lnTo>
                  <a:lnTo>
                    <a:pt x="5047" y="888032"/>
                  </a:lnTo>
                  <a:lnTo>
                    <a:pt x="0" y="81915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09208" y="1602779"/>
            <a:ext cx="1713864" cy="97281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R="52069" algn="ctr">
              <a:lnSpc>
                <a:spcPct val="100000"/>
              </a:lnSpc>
              <a:spcBef>
                <a:spcPts val="680"/>
              </a:spcBef>
            </a:pPr>
            <a:r>
              <a:rPr sz="1800" b="1" spc="90" dirty="0">
                <a:solidFill>
                  <a:srgbClr val="0000FF"/>
                </a:solidFill>
                <a:latin typeface="Times New Roman"/>
                <a:cs typeface="Times New Roman"/>
              </a:rPr>
              <a:t>Mechanics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ts val="1980"/>
              </a:lnSpc>
              <a:spcBef>
                <a:spcPts val="795"/>
              </a:spcBef>
            </a:pPr>
            <a:r>
              <a:rPr sz="1800" b="1" spc="75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8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Motion </a:t>
            </a:r>
            <a:r>
              <a:rPr sz="1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800" b="1" spc="-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its  </a:t>
            </a:r>
            <a:r>
              <a:rPr sz="1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causes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545835" y="3264344"/>
            <a:ext cx="3383915" cy="1664335"/>
            <a:chOff x="5545835" y="3264344"/>
            <a:chExt cx="3383915" cy="1664335"/>
          </a:xfrm>
        </p:grpSpPr>
        <p:sp>
          <p:nvSpPr>
            <p:cNvPr id="26" name="object 26"/>
            <p:cNvSpPr/>
            <p:nvPr/>
          </p:nvSpPr>
          <p:spPr>
            <a:xfrm>
              <a:off x="5545835" y="3345180"/>
              <a:ext cx="487679" cy="9570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27369" y="3459226"/>
              <a:ext cx="326897" cy="6605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27369" y="3459226"/>
              <a:ext cx="327025" cy="661035"/>
            </a:xfrm>
            <a:custGeom>
              <a:avLst/>
              <a:gdLst/>
              <a:ahLst/>
              <a:cxnLst/>
              <a:rect l="l" t="t" r="r" b="b"/>
              <a:pathLst>
                <a:path w="327025" h="661035">
                  <a:moveTo>
                    <a:pt x="73151" y="105283"/>
                  </a:moveTo>
                  <a:lnTo>
                    <a:pt x="218312" y="132079"/>
                  </a:lnTo>
                  <a:lnTo>
                    <a:pt x="242696" y="0"/>
                  </a:lnTo>
                  <a:lnTo>
                    <a:pt x="326897" y="356997"/>
                  </a:lnTo>
                  <a:lnTo>
                    <a:pt x="120776" y="660526"/>
                  </a:lnTo>
                  <a:lnTo>
                    <a:pt x="145160" y="528447"/>
                  </a:lnTo>
                  <a:lnTo>
                    <a:pt x="0" y="501650"/>
                  </a:lnTo>
                  <a:lnTo>
                    <a:pt x="73151" y="10528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0561" y="3277362"/>
              <a:ext cx="2895599" cy="16383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20561" y="3277362"/>
              <a:ext cx="2895600" cy="1638300"/>
            </a:xfrm>
            <a:custGeom>
              <a:avLst/>
              <a:gdLst/>
              <a:ahLst/>
              <a:cxnLst/>
              <a:rect l="l" t="t" r="r" b="b"/>
              <a:pathLst>
                <a:path w="2895600" h="1638300">
                  <a:moveTo>
                    <a:pt x="0" y="819150"/>
                  </a:moveTo>
                  <a:lnTo>
                    <a:pt x="5047" y="750267"/>
                  </a:lnTo>
                  <a:lnTo>
                    <a:pt x="19920" y="682962"/>
                  </a:lnTo>
                  <a:lnTo>
                    <a:pt x="44217" y="617463"/>
                  </a:lnTo>
                  <a:lnTo>
                    <a:pt x="77536" y="553998"/>
                  </a:lnTo>
                  <a:lnTo>
                    <a:pt x="119476" y="492793"/>
                  </a:lnTo>
                  <a:lnTo>
                    <a:pt x="143552" y="463109"/>
                  </a:lnTo>
                  <a:lnTo>
                    <a:pt x="169633" y="434076"/>
                  </a:lnTo>
                  <a:lnTo>
                    <a:pt x="197668" y="405722"/>
                  </a:lnTo>
                  <a:lnTo>
                    <a:pt x="227607" y="378075"/>
                  </a:lnTo>
                  <a:lnTo>
                    <a:pt x="259399" y="351165"/>
                  </a:lnTo>
                  <a:lnTo>
                    <a:pt x="292994" y="325018"/>
                  </a:lnTo>
                  <a:lnTo>
                    <a:pt x="328342" y="299664"/>
                  </a:lnTo>
                  <a:lnTo>
                    <a:pt x="365393" y="275131"/>
                  </a:lnTo>
                  <a:lnTo>
                    <a:pt x="404097" y="251448"/>
                  </a:lnTo>
                  <a:lnTo>
                    <a:pt x="444403" y="228643"/>
                  </a:lnTo>
                  <a:lnTo>
                    <a:pt x="486260" y="206745"/>
                  </a:lnTo>
                  <a:lnTo>
                    <a:pt x="529620" y="185781"/>
                  </a:lnTo>
                  <a:lnTo>
                    <a:pt x="574431" y="165781"/>
                  </a:lnTo>
                  <a:lnTo>
                    <a:pt x="620643" y="146772"/>
                  </a:lnTo>
                  <a:lnTo>
                    <a:pt x="668206" y="128784"/>
                  </a:lnTo>
                  <a:lnTo>
                    <a:pt x="717070" y="111844"/>
                  </a:lnTo>
                  <a:lnTo>
                    <a:pt x="767184" y="95982"/>
                  </a:lnTo>
                  <a:lnTo>
                    <a:pt x="818499" y="81225"/>
                  </a:lnTo>
                  <a:lnTo>
                    <a:pt x="870963" y="67602"/>
                  </a:lnTo>
                  <a:lnTo>
                    <a:pt x="924527" y="55141"/>
                  </a:lnTo>
                  <a:lnTo>
                    <a:pt x="979141" y="43872"/>
                  </a:lnTo>
                  <a:lnTo>
                    <a:pt x="1034754" y="33821"/>
                  </a:lnTo>
                  <a:lnTo>
                    <a:pt x="1091315" y="25019"/>
                  </a:lnTo>
                  <a:lnTo>
                    <a:pt x="1148776" y="17493"/>
                  </a:lnTo>
                  <a:lnTo>
                    <a:pt x="1207085" y="11271"/>
                  </a:lnTo>
                  <a:lnTo>
                    <a:pt x="1266192" y="6382"/>
                  </a:lnTo>
                  <a:lnTo>
                    <a:pt x="1326047" y="2855"/>
                  </a:lnTo>
                  <a:lnTo>
                    <a:pt x="1386599" y="718"/>
                  </a:lnTo>
                  <a:lnTo>
                    <a:pt x="1447799" y="0"/>
                  </a:lnTo>
                  <a:lnTo>
                    <a:pt x="1509000" y="718"/>
                  </a:lnTo>
                  <a:lnTo>
                    <a:pt x="1569552" y="2855"/>
                  </a:lnTo>
                  <a:lnTo>
                    <a:pt x="1629407" y="6382"/>
                  </a:lnTo>
                  <a:lnTo>
                    <a:pt x="1688514" y="11271"/>
                  </a:lnTo>
                  <a:lnTo>
                    <a:pt x="1746823" y="17493"/>
                  </a:lnTo>
                  <a:lnTo>
                    <a:pt x="1804284" y="25019"/>
                  </a:lnTo>
                  <a:lnTo>
                    <a:pt x="1860845" y="33821"/>
                  </a:lnTo>
                  <a:lnTo>
                    <a:pt x="1916458" y="43872"/>
                  </a:lnTo>
                  <a:lnTo>
                    <a:pt x="1971072" y="55141"/>
                  </a:lnTo>
                  <a:lnTo>
                    <a:pt x="2024636" y="67602"/>
                  </a:lnTo>
                  <a:lnTo>
                    <a:pt x="2077100" y="81225"/>
                  </a:lnTo>
                  <a:lnTo>
                    <a:pt x="2128415" y="95982"/>
                  </a:lnTo>
                  <a:lnTo>
                    <a:pt x="2178529" y="111844"/>
                  </a:lnTo>
                  <a:lnTo>
                    <a:pt x="2227393" y="128784"/>
                  </a:lnTo>
                  <a:lnTo>
                    <a:pt x="2274956" y="146772"/>
                  </a:lnTo>
                  <a:lnTo>
                    <a:pt x="2321168" y="165781"/>
                  </a:lnTo>
                  <a:lnTo>
                    <a:pt x="2365979" y="185781"/>
                  </a:lnTo>
                  <a:lnTo>
                    <a:pt x="2409339" y="206745"/>
                  </a:lnTo>
                  <a:lnTo>
                    <a:pt x="2451196" y="228643"/>
                  </a:lnTo>
                  <a:lnTo>
                    <a:pt x="2491502" y="251448"/>
                  </a:lnTo>
                  <a:lnTo>
                    <a:pt x="2530206" y="275131"/>
                  </a:lnTo>
                  <a:lnTo>
                    <a:pt x="2567257" y="299664"/>
                  </a:lnTo>
                  <a:lnTo>
                    <a:pt x="2602605" y="325018"/>
                  </a:lnTo>
                  <a:lnTo>
                    <a:pt x="2636200" y="351165"/>
                  </a:lnTo>
                  <a:lnTo>
                    <a:pt x="2667992" y="378075"/>
                  </a:lnTo>
                  <a:lnTo>
                    <a:pt x="2697931" y="405722"/>
                  </a:lnTo>
                  <a:lnTo>
                    <a:pt x="2725966" y="434076"/>
                  </a:lnTo>
                  <a:lnTo>
                    <a:pt x="2752047" y="463109"/>
                  </a:lnTo>
                  <a:lnTo>
                    <a:pt x="2776123" y="492793"/>
                  </a:lnTo>
                  <a:lnTo>
                    <a:pt x="2818063" y="553998"/>
                  </a:lnTo>
                  <a:lnTo>
                    <a:pt x="2851382" y="617463"/>
                  </a:lnTo>
                  <a:lnTo>
                    <a:pt x="2875679" y="682962"/>
                  </a:lnTo>
                  <a:lnTo>
                    <a:pt x="2890552" y="750267"/>
                  </a:lnTo>
                  <a:lnTo>
                    <a:pt x="2895599" y="819150"/>
                  </a:lnTo>
                  <a:lnTo>
                    <a:pt x="2894329" y="853774"/>
                  </a:lnTo>
                  <a:lnTo>
                    <a:pt x="2884319" y="921896"/>
                  </a:lnTo>
                  <a:lnTo>
                    <a:pt x="2864684" y="988326"/>
                  </a:lnTo>
                  <a:lnTo>
                    <a:pt x="2835825" y="1052837"/>
                  </a:lnTo>
                  <a:lnTo>
                    <a:pt x="2798145" y="1115201"/>
                  </a:lnTo>
                  <a:lnTo>
                    <a:pt x="2752047" y="1175190"/>
                  </a:lnTo>
                  <a:lnTo>
                    <a:pt x="2725966" y="1204223"/>
                  </a:lnTo>
                  <a:lnTo>
                    <a:pt x="2697931" y="1232577"/>
                  </a:lnTo>
                  <a:lnTo>
                    <a:pt x="2667992" y="1260224"/>
                  </a:lnTo>
                  <a:lnTo>
                    <a:pt x="2636200" y="1287134"/>
                  </a:lnTo>
                  <a:lnTo>
                    <a:pt x="2602605" y="1313281"/>
                  </a:lnTo>
                  <a:lnTo>
                    <a:pt x="2567257" y="1338635"/>
                  </a:lnTo>
                  <a:lnTo>
                    <a:pt x="2530206" y="1363168"/>
                  </a:lnTo>
                  <a:lnTo>
                    <a:pt x="2491502" y="1386851"/>
                  </a:lnTo>
                  <a:lnTo>
                    <a:pt x="2451196" y="1409656"/>
                  </a:lnTo>
                  <a:lnTo>
                    <a:pt x="2409339" y="1431554"/>
                  </a:lnTo>
                  <a:lnTo>
                    <a:pt x="2365979" y="1452518"/>
                  </a:lnTo>
                  <a:lnTo>
                    <a:pt x="2321168" y="1472518"/>
                  </a:lnTo>
                  <a:lnTo>
                    <a:pt x="2274956" y="1491527"/>
                  </a:lnTo>
                  <a:lnTo>
                    <a:pt x="2227393" y="1509515"/>
                  </a:lnTo>
                  <a:lnTo>
                    <a:pt x="2178529" y="1526455"/>
                  </a:lnTo>
                  <a:lnTo>
                    <a:pt x="2128415" y="1542317"/>
                  </a:lnTo>
                  <a:lnTo>
                    <a:pt x="2077100" y="1557074"/>
                  </a:lnTo>
                  <a:lnTo>
                    <a:pt x="2024636" y="1570697"/>
                  </a:lnTo>
                  <a:lnTo>
                    <a:pt x="1971072" y="1583158"/>
                  </a:lnTo>
                  <a:lnTo>
                    <a:pt x="1916458" y="1594427"/>
                  </a:lnTo>
                  <a:lnTo>
                    <a:pt x="1860845" y="1604478"/>
                  </a:lnTo>
                  <a:lnTo>
                    <a:pt x="1804284" y="1613280"/>
                  </a:lnTo>
                  <a:lnTo>
                    <a:pt x="1746823" y="1620806"/>
                  </a:lnTo>
                  <a:lnTo>
                    <a:pt x="1688514" y="1627028"/>
                  </a:lnTo>
                  <a:lnTo>
                    <a:pt x="1629407" y="1631917"/>
                  </a:lnTo>
                  <a:lnTo>
                    <a:pt x="1569552" y="1635444"/>
                  </a:lnTo>
                  <a:lnTo>
                    <a:pt x="1509000" y="1637581"/>
                  </a:lnTo>
                  <a:lnTo>
                    <a:pt x="1447799" y="1638300"/>
                  </a:lnTo>
                  <a:lnTo>
                    <a:pt x="1386599" y="1637581"/>
                  </a:lnTo>
                  <a:lnTo>
                    <a:pt x="1326047" y="1635444"/>
                  </a:lnTo>
                  <a:lnTo>
                    <a:pt x="1266192" y="1631917"/>
                  </a:lnTo>
                  <a:lnTo>
                    <a:pt x="1207085" y="1627028"/>
                  </a:lnTo>
                  <a:lnTo>
                    <a:pt x="1148776" y="1620806"/>
                  </a:lnTo>
                  <a:lnTo>
                    <a:pt x="1091315" y="1613280"/>
                  </a:lnTo>
                  <a:lnTo>
                    <a:pt x="1034754" y="1604478"/>
                  </a:lnTo>
                  <a:lnTo>
                    <a:pt x="979141" y="1594427"/>
                  </a:lnTo>
                  <a:lnTo>
                    <a:pt x="924527" y="1583158"/>
                  </a:lnTo>
                  <a:lnTo>
                    <a:pt x="870963" y="1570697"/>
                  </a:lnTo>
                  <a:lnTo>
                    <a:pt x="818499" y="1557074"/>
                  </a:lnTo>
                  <a:lnTo>
                    <a:pt x="767184" y="1542317"/>
                  </a:lnTo>
                  <a:lnTo>
                    <a:pt x="717070" y="1526455"/>
                  </a:lnTo>
                  <a:lnTo>
                    <a:pt x="668206" y="1509515"/>
                  </a:lnTo>
                  <a:lnTo>
                    <a:pt x="620643" y="1491527"/>
                  </a:lnTo>
                  <a:lnTo>
                    <a:pt x="574431" y="1472518"/>
                  </a:lnTo>
                  <a:lnTo>
                    <a:pt x="529620" y="1452518"/>
                  </a:lnTo>
                  <a:lnTo>
                    <a:pt x="486260" y="1431554"/>
                  </a:lnTo>
                  <a:lnTo>
                    <a:pt x="444403" y="1409656"/>
                  </a:lnTo>
                  <a:lnTo>
                    <a:pt x="404097" y="1386851"/>
                  </a:lnTo>
                  <a:lnTo>
                    <a:pt x="365393" y="1363168"/>
                  </a:lnTo>
                  <a:lnTo>
                    <a:pt x="328342" y="1338635"/>
                  </a:lnTo>
                  <a:lnTo>
                    <a:pt x="292994" y="1313281"/>
                  </a:lnTo>
                  <a:lnTo>
                    <a:pt x="259399" y="1287134"/>
                  </a:lnTo>
                  <a:lnTo>
                    <a:pt x="227607" y="1260224"/>
                  </a:lnTo>
                  <a:lnTo>
                    <a:pt x="197668" y="1232577"/>
                  </a:lnTo>
                  <a:lnTo>
                    <a:pt x="169633" y="1204223"/>
                  </a:lnTo>
                  <a:lnTo>
                    <a:pt x="143552" y="1175190"/>
                  </a:lnTo>
                  <a:lnTo>
                    <a:pt x="119476" y="1145506"/>
                  </a:lnTo>
                  <a:lnTo>
                    <a:pt x="77536" y="1084301"/>
                  </a:lnTo>
                  <a:lnTo>
                    <a:pt x="44217" y="1020836"/>
                  </a:lnTo>
                  <a:lnTo>
                    <a:pt x="19920" y="955337"/>
                  </a:lnTo>
                  <a:lnTo>
                    <a:pt x="5047" y="888032"/>
                  </a:lnTo>
                  <a:lnTo>
                    <a:pt x="0" y="81915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563359" y="3669029"/>
            <a:ext cx="1815464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3175" algn="ctr">
              <a:lnSpc>
                <a:spcPct val="91400"/>
              </a:lnSpc>
              <a:spcBef>
                <a:spcPts val="285"/>
              </a:spcBef>
            </a:pPr>
            <a:r>
              <a:rPr sz="18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Vibrations </a:t>
            </a:r>
            <a:r>
              <a:rPr sz="1800" b="1" spc="105" dirty="0">
                <a:solidFill>
                  <a:srgbClr val="0000FF"/>
                </a:solidFill>
                <a:latin typeface="Times New Roman"/>
                <a:cs typeface="Times New Roman"/>
              </a:rPr>
              <a:t>and  </a:t>
            </a:r>
            <a:r>
              <a:rPr sz="18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Waves 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800" b="1" spc="-2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Periodic  </a:t>
            </a:r>
            <a:r>
              <a:rPr sz="18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motion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712144" y="4364735"/>
            <a:ext cx="2921635" cy="2317115"/>
            <a:chOff x="4712144" y="4364735"/>
            <a:chExt cx="2921635" cy="2317115"/>
          </a:xfrm>
        </p:grpSpPr>
        <p:sp>
          <p:nvSpPr>
            <p:cNvPr id="33" name="object 33"/>
            <p:cNvSpPr/>
            <p:nvPr/>
          </p:nvSpPr>
          <p:spPr>
            <a:xfrm>
              <a:off x="4985004" y="4364735"/>
              <a:ext cx="769620" cy="6629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83429" y="4412487"/>
              <a:ext cx="573024" cy="4978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83429" y="4412487"/>
              <a:ext cx="573405" cy="497840"/>
            </a:xfrm>
            <a:custGeom>
              <a:avLst/>
              <a:gdLst/>
              <a:ahLst/>
              <a:cxnLst/>
              <a:rect l="l" t="t" r="r" b="b"/>
              <a:pathLst>
                <a:path w="573404" h="497839">
                  <a:moveTo>
                    <a:pt x="330200" y="0"/>
                  </a:moveTo>
                  <a:lnTo>
                    <a:pt x="463042" y="189864"/>
                  </a:lnTo>
                  <a:lnTo>
                    <a:pt x="573024" y="112775"/>
                  </a:lnTo>
                  <a:lnTo>
                    <a:pt x="430657" y="495173"/>
                  </a:lnTo>
                  <a:lnTo>
                    <a:pt x="22606" y="497839"/>
                  </a:lnTo>
                  <a:lnTo>
                    <a:pt x="132715" y="420878"/>
                  </a:lnTo>
                  <a:lnTo>
                    <a:pt x="0" y="231012"/>
                  </a:lnTo>
                  <a:lnTo>
                    <a:pt x="33020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25162" y="5029961"/>
              <a:ext cx="2895599" cy="16383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25162" y="5029961"/>
              <a:ext cx="2895600" cy="1638300"/>
            </a:xfrm>
            <a:custGeom>
              <a:avLst/>
              <a:gdLst/>
              <a:ahLst/>
              <a:cxnLst/>
              <a:rect l="l" t="t" r="r" b="b"/>
              <a:pathLst>
                <a:path w="2895600" h="1638300">
                  <a:moveTo>
                    <a:pt x="0" y="819150"/>
                  </a:moveTo>
                  <a:lnTo>
                    <a:pt x="5047" y="750267"/>
                  </a:lnTo>
                  <a:lnTo>
                    <a:pt x="19920" y="682962"/>
                  </a:lnTo>
                  <a:lnTo>
                    <a:pt x="44217" y="617463"/>
                  </a:lnTo>
                  <a:lnTo>
                    <a:pt x="77536" y="553998"/>
                  </a:lnTo>
                  <a:lnTo>
                    <a:pt x="119476" y="492793"/>
                  </a:lnTo>
                  <a:lnTo>
                    <a:pt x="143552" y="463109"/>
                  </a:lnTo>
                  <a:lnTo>
                    <a:pt x="169633" y="434076"/>
                  </a:lnTo>
                  <a:lnTo>
                    <a:pt x="197668" y="405722"/>
                  </a:lnTo>
                  <a:lnTo>
                    <a:pt x="227607" y="378075"/>
                  </a:lnTo>
                  <a:lnTo>
                    <a:pt x="259399" y="351165"/>
                  </a:lnTo>
                  <a:lnTo>
                    <a:pt x="292994" y="325018"/>
                  </a:lnTo>
                  <a:lnTo>
                    <a:pt x="328342" y="299664"/>
                  </a:lnTo>
                  <a:lnTo>
                    <a:pt x="365393" y="275131"/>
                  </a:lnTo>
                  <a:lnTo>
                    <a:pt x="404097" y="251448"/>
                  </a:lnTo>
                  <a:lnTo>
                    <a:pt x="444403" y="228643"/>
                  </a:lnTo>
                  <a:lnTo>
                    <a:pt x="486260" y="206745"/>
                  </a:lnTo>
                  <a:lnTo>
                    <a:pt x="529620" y="185781"/>
                  </a:lnTo>
                  <a:lnTo>
                    <a:pt x="574431" y="165781"/>
                  </a:lnTo>
                  <a:lnTo>
                    <a:pt x="620643" y="146772"/>
                  </a:lnTo>
                  <a:lnTo>
                    <a:pt x="668206" y="128784"/>
                  </a:lnTo>
                  <a:lnTo>
                    <a:pt x="717070" y="111844"/>
                  </a:lnTo>
                  <a:lnTo>
                    <a:pt x="767184" y="95982"/>
                  </a:lnTo>
                  <a:lnTo>
                    <a:pt x="818499" y="81225"/>
                  </a:lnTo>
                  <a:lnTo>
                    <a:pt x="870963" y="67602"/>
                  </a:lnTo>
                  <a:lnTo>
                    <a:pt x="924527" y="55141"/>
                  </a:lnTo>
                  <a:lnTo>
                    <a:pt x="979141" y="43872"/>
                  </a:lnTo>
                  <a:lnTo>
                    <a:pt x="1034754" y="33821"/>
                  </a:lnTo>
                  <a:lnTo>
                    <a:pt x="1091315" y="25019"/>
                  </a:lnTo>
                  <a:lnTo>
                    <a:pt x="1148776" y="17493"/>
                  </a:lnTo>
                  <a:lnTo>
                    <a:pt x="1207085" y="11271"/>
                  </a:lnTo>
                  <a:lnTo>
                    <a:pt x="1266192" y="6382"/>
                  </a:lnTo>
                  <a:lnTo>
                    <a:pt x="1326047" y="2855"/>
                  </a:lnTo>
                  <a:lnTo>
                    <a:pt x="1386599" y="718"/>
                  </a:lnTo>
                  <a:lnTo>
                    <a:pt x="1447800" y="0"/>
                  </a:lnTo>
                  <a:lnTo>
                    <a:pt x="1509000" y="718"/>
                  </a:lnTo>
                  <a:lnTo>
                    <a:pt x="1569552" y="2855"/>
                  </a:lnTo>
                  <a:lnTo>
                    <a:pt x="1629407" y="6382"/>
                  </a:lnTo>
                  <a:lnTo>
                    <a:pt x="1688514" y="11271"/>
                  </a:lnTo>
                  <a:lnTo>
                    <a:pt x="1746823" y="17493"/>
                  </a:lnTo>
                  <a:lnTo>
                    <a:pt x="1804284" y="25019"/>
                  </a:lnTo>
                  <a:lnTo>
                    <a:pt x="1860845" y="33821"/>
                  </a:lnTo>
                  <a:lnTo>
                    <a:pt x="1916458" y="43872"/>
                  </a:lnTo>
                  <a:lnTo>
                    <a:pt x="1971072" y="55141"/>
                  </a:lnTo>
                  <a:lnTo>
                    <a:pt x="2024636" y="67602"/>
                  </a:lnTo>
                  <a:lnTo>
                    <a:pt x="2077100" y="81225"/>
                  </a:lnTo>
                  <a:lnTo>
                    <a:pt x="2128415" y="95982"/>
                  </a:lnTo>
                  <a:lnTo>
                    <a:pt x="2178529" y="111844"/>
                  </a:lnTo>
                  <a:lnTo>
                    <a:pt x="2227393" y="128784"/>
                  </a:lnTo>
                  <a:lnTo>
                    <a:pt x="2274956" y="146772"/>
                  </a:lnTo>
                  <a:lnTo>
                    <a:pt x="2321168" y="165781"/>
                  </a:lnTo>
                  <a:lnTo>
                    <a:pt x="2365979" y="185781"/>
                  </a:lnTo>
                  <a:lnTo>
                    <a:pt x="2409339" y="206745"/>
                  </a:lnTo>
                  <a:lnTo>
                    <a:pt x="2451196" y="228643"/>
                  </a:lnTo>
                  <a:lnTo>
                    <a:pt x="2491502" y="251448"/>
                  </a:lnTo>
                  <a:lnTo>
                    <a:pt x="2530206" y="275131"/>
                  </a:lnTo>
                  <a:lnTo>
                    <a:pt x="2567257" y="299664"/>
                  </a:lnTo>
                  <a:lnTo>
                    <a:pt x="2602605" y="325018"/>
                  </a:lnTo>
                  <a:lnTo>
                    <a:pt x="2636200" y="351165"/>
                  </a:lnTo>
                  <a:lnTo>
                    <a:pt x="2667992" y="378075"/>
                  </a:lnTo>
                  <a:lnTo>
                    <a:pt x="2697931" y="405722"/>
                  </a:lnTo>
                  <a:lnTo>
                    <a:pt x="2725966" y="434076"/>
                  </a:lnTo>
                  <a:lnTo>
                    <a:pt x="2752047" y="463109"/>
                  </a:lnTo>
                  <a:lnTo>
                    <a:pt x="2776123" y="492793"/>
                  </a:lnTo>
                  <a:lnTo>
                    <a:pt x="2818063" y="553998"/>
                  </a:lnTo>
                  <a:lnTo>
                    <a:pt x="2851382" y="617463"/>
                  </a:lnTo>
                  <a:lnTo>
                    <a:pt x="2875679" y="682962"/>
                  </a:lnTo>
                  <a:lnTo>
                    <a:pt x="2890552" y="750267"/>
                  </a:lnTo>
                  <a:lnTo>
                    <a:pt x="2895599" y="819150"/>
                  </a:lnTo>
                  <a:lnTo>
                    <a:pt x="2894329" y="853776"/>
                  </a:lnTo>
                  <a:lnTo>
                    <a:pt x="2884319" y="921901"/>
                  </a:lnTo>
                  <a:lnTo>
                    <a:pt x="2864684" y="988334"/>
                  </a:lnTo>
                  <a:lnTo>
                    <a:pt x="2835825" y="1052846"/>
                  </a:lnTo>
                  <a:lnTo>
                    <a:pt x="2798145" y="1115211"/>
                  </a:lnTo>
                  <a:lnTo>
                    <a:pt x="2752047" y="1175201"/>
                  </a:lnTo>
                  <a:lnTo>
                    <a:pt x="2725966" y="1204234"/>
                  </a:lnTo>
                  <a:lnTo>
                    <a:pt x="2697931" y="1232588"/>
                  </a:lnTo>
                  <a:lnTo>
                    <a:pt x="2667992" y="1260235"/>
                  </a:lnTo>
                  <a:lnTo>
                    <a:pt x="2636200" y="1287145"/>
                  </a:lnTo>
                  <a:lnTo>
                    <a:pt x="2602605" y="1313292"/>
                  </a:lnTo>
                  <a:lnTo>
                    <a:pt x="2567257" y="1338645"/>
                  </a:lnTo>
                  <a:lnTo>
                    <a:pt x="2530206" y="1363178"/>
                  </a:lnTo>
                  <a:lnTo>
                    <a:pt x="2491502" y="1386860"/>
                  </a:lnTo>
                  <a:lnTo>
                    <a:pt x="2451196" y="1409665"/>
                  </a:lnTo>
                  <a:lnTo>
                    <a:pt x="2409339" y="1431563"/>
                  </a:lnTo>
                  <a:lnTo>
                    <a:pt x="2365979" y="1452526"/>
                  </a:lnTo>
                  <a:lnTo>
                    <a:pt x="2321168" y="1472526"/>
                  </a:lnTo>
                  <a:lnTo>
                    <a:pt x="2274956" y="1491534"/>
                  </a:lnTo>
                  <a:lnTo>
                    <a:pt x="2227393" y="1509522"/>
                  </a:lnTo>
                  <a:lnTo>
                    <a:pt x="2178529" y="1526460"/>
                  </a:lnTo>
                  <a:lnTo>
                    <a:pt x="2128415" y="1542322"/>
                  </a:lnTo>
                  <a:lnTo>
                    <a:pt x="2077100" y="1557079"/>
                  </a:lnTo>
                  <a:lnTo>
                    <a:pt x="2024636" y="1570701"/>
                  </a:lnTo>
                  <a:lnTo>
                    <a:pt x="1971072" y="1583161"/>
                  </a:lnTo>
                  <a:lnTo>
                    <a:pt x="1916458" y="1594430"/>
                  </a:lnTo>
                  <a:lnTo>
                    <a:pt x="1860845" y="1604480"/>
                  </a:lnTo>
                  <a:lnTo>
                    <a:pt x="1804284" y="1613282"/>
                  </a:lnTo>
                  <a:lnTo>
                    <a:pt x="1746823" y="1620808"/>
                  </a:lnTo>
                  <a:lnTo>
                    <a:pt x="1688514" y="1627029"/>
                  </a:lnTo>
                  <a:lnTo>
                    <a:pt x="1629407" y="1631917"/>
                  </a:lnTo>
                  <a:lnTo>
                    <a:pt x="1569552" y="1635444"/>
                  </a:lnTo>
                  <a:lnTo>
                    <a:pt x="1509000" y="1637581"/>
                  </a:lnTo>
                  <a:lnTo>
                    <a:pt x="1447800" y="1638300"/>
                  </a:lnTo>
                  <a:lnTo>
                    <a:pt x="1386599" y="1637581"/>
                  </a:lnTo>
                  <a:lnTo>
                    <a:pt x="1326047" y="1635444"/>
                  </a:lnTo>
                  <a:lnTo>
                    <a:pt x="1266192" y="1631917"/>
                  </a:lnTo>
                  <a:lnTo>
                    <a:pt x="1207085" y="1627029"/>
                  </a:lnTo>
                  <a:lnTo>
                    <a:pt x="1148776" y="1620808"/>
                  </a:lnTo>
                  <a:lnTo>
                    <a:pt x="1091315" y="1613282"/>
                  </a:lnTo>
                  <a:lnTo>
                    <a:pt x="1034754" y="1604480"/>
                  </a:lnTo>
                  <a:lnTo>
                    <a:pt x="979141" y="1594430"/>
                  </a:lnTo>
                  <a:lnTo>
                    <a:pt x="924527" y="1583161"/>
                  </a:lnTo>
                  <a:lnTo>
                    <a:pt x="870963" y="1570701"/>
                  </a:lnTo>
                  <a:lnTo>
                    <a:pt x="818499" y="1557079"/>
                  </a:lnTo>
                  <a:lnTo>
                    <a:pt x="767184" y="1542322"/>
                  </a:lnTo>
                  <a:lnTo>
                    <a:pt x="717070" y="1526460"/>
                  </a:lnTo>
                  <a:lnTo>
                    <a:pt x="668206" y="1509522"/>
                  </a:lnTo>
                  <a:lnTo>
                    <a:pt x="620643" y="1491534"/>
                  </a:lnTo>
                  <a:lnTo>
                    <a:pt x="574431" y="1472526"/>
                  </a:lnTo>
                  <a:lnTo>
                    <a:pt x="529620" y="1452526"/>
                  </a:lnTo>
                  <a:lnTo>
                    <a:pt x="486260" y="1431563"/>
                  </a:lnTo>
                  <a:lnTo>
                    <a:pt x="444403" y="1409665"/>
                  </a:lnTo>
                  <a:lnTo>
                    <a:pt x="404097" y="1386860"/>
                  </a:lnTo>
                  <a:lnTo>
                    <a:pt x="365393" y="1363178"/>
                  </a:lnTo>
                  <a:lnTo>
                    <a:pt x="328342" y="1338645"/>
                  </a:lnTo>
                  <a:lnTo>
                    <a:pt x="292994" y="1313292"/>
                  </a:lnTo>
                  <a:lnTo>
                    <a:pt x="259399" y="1287145"/>
                  </a:lnTo>
                  <a:lnTo>
                    <a:pt x="227607" y="1260235"/>
                  </a:lnTo>
                  <a:lnTo>
                    <a:pt x="197668" y="1232588"/>
                  </a:lnTo>
                  <a:lnTo>
                    <a:pt x="169633" y="1204234"/>
                  </a:lnTo>
                  <a:lnTo>
                    <a:pt x="143552" y="1175201"/>
                  </a:lnTo>
                  <a:lnTo>
                    <a:pt x="119476" y="1145517"/>
                  </a:lnTo>
                  <a:lnTo>
                    <a:pt x="77536" y="1084311"/>
                  </a:lnTo>
                  <a:lnTo>
                    <a:pt x="44217" y="1020844"/>
                  </a:lnTo>
                  <a:lnTo>
                    <a:pt x="19920" y="955343"/>
                  </a:lnTo>
                  <a:lnTo>
                    <a:pt x="5047" y="888036"/>
                  </a:lnTo>
                  <a:lnTo>
                    <a:pt x="0" y="81915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317997" y="5170678"/>
            <a:ext cx="1720214" cy="13042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-10160" algn="ctr">
              <a:lnSpc>
                <a:spcPct val="91500"/>
              </a:lnSpc>
              <a:spcBef>
                <a:spcPts val="280"/>
              </a:spcBef>
            </a:pPr>
            <a:r>
              <a:rPr sz="1800" b="1" spc="80" dirty="0">
                <a:solidFill>
                  <a:srgbClr val="0000FF"/>
                </a:solidFill>
                <a:latin typeface="Times New Roman"/>
                <a:cs typeface="Times New Roman"/>
              </a:rPr>
              <a:t>Atomic 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–  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Structure </a:t>
            </a:r>
            <a:r>
              <a:rPr sz="1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-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35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18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atom, 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energy  </a:t>
            </a:r>
            <a:r>
              <a:rPr sz="1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associated</a:t>
            </a:r>
            <a:r>
              <a:rPr sz="1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with  </a:t>
            </a:r>
            <a:r>
              <a:rPr sz="18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atomic</a:t>
            </a:r>
            <a:r>
              <a:rPr sz="18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changes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511744" y="4390644"/>
            <a:ext cx="2921635" cy="2367280"/>
            <a:chOff x="1511744" y="4390644"/>
            <a:chExt cx="2921635" cy="2367280"/>
          </a:xfrm>
        </p:grpSpPr>
        <p:sp>
          <p:nvSpPr>
            <p:cNvPr id="40" name="object 40"/>
            <p:cNvSpPr/>
            <p:nvPr/>
          </p:nvSpPr>
          <p:spPr>
            <a:xfrm>
              <a:off x="3387852" y="4390644"/>
              <a:ext cx="769620" cy="6903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83736" y="4437761"/>
              <a:ext cx="585088" cy="52666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83736" y="4437761"/>
              <a:ext cx="585470" cy="527050"/>
            </a:xfrm>
            <a:custGeom>
              <a:avLst/>
              <a:gdLst/>
              <a:ahLst/>
              <a:cxnLst/>
              <a:rect l="l" t="t" r="r" b="b"/>
              <a:pathLst>
                <a:path w="585470" h="527050">
                  <a:moveTo>
                    <a:pt x="585088" y="225932"/>
                  </a:moveTo>
                  <a:lnTo>
                    <a:pt x="445008" y="432815"/>
                  </a:lnTo>
                  <a:lnTo>
                    <a:pt x="556260" y="508126"/>
                  </a:lnTo>
                  <a:lnTo>
                    <a:pt x="138049" y="526669"/>
                  </a:lnTo>
                  <a:lnTo>
                    <a:pt x="0" y="131571"/>
                  </a:lnTo>
                  <a:lnTo>
                    <a:pt x="111251" y="206882"/>
                  </a:lnTo>
                  <a:lnTo>
                    <a:pt x="251333" y="0"/>
                  </a:lnTo>
                  <a:lnTo>
                    <a:pt x="585088" y="225932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24762" y="5106162"/>
              <a:ext cx="2895600" cy="163829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24762" y="5106162"/>
              <a:ext cx="2895600" cy="1638300"/>
            </a:xfrm>
            <a:custGeom>
              <a:avLst/>
              <a:gdLst/>
              <a:ahLst/>
              <a:cxnLst/>
              <a:rect l="l" t="t" r="r" b="b"/>
              <a:pathLst>
                <a:path w="2895600" h="1638300">
                  <a:moveTo>
                    <a:pt x="0" y="819150"/>
                  </a:moveTo>
                  <a:lnTo>
                    <a:pt x="5047" y="750267"/>
                  </a:lnTo>
                  <a:lnTo>
                    <a:pt x="19920" y="682962"/>
                  </a:lnTo>
                  <a:lnTo>
                    <a:pt x="44217" y="617463"/>
                  </a:lnTo>
                  <a:lnTo>
                    <a:pt x="77536" y="553998"/>
                  </a:lnTo>
                  <a:lnTo>
                    <a:pt x="119476" y="492793"/>
                  </a:lnTo>
                  <a:lnTo>
                    <a:pt x="143552" y="463109"/>
                  </a:lnTo>
                  <a:lnTo>
                    <a:pt x="169633" y="434076"/>
                  </a:lnTo>
                  <a:lnTo>
                    <a:pt x="197668" y="405722"/>
                  </a:lnTo>
                  <a:lnTo>
                    <a:pt x="227607" y="378075"/>
                  </a:lnTo>
                  <a:lnTo>
                    <a:pt x="259399" y="351165"/>
                  </a:lnTo>
                  <a:lnTo>
                    <a:pt x="292994" y="325018"/>
                  </a:lnTo>
                  <a:lnTo>
                    <a:pt x="328342" y="299664"/>
                  </a:lnTo>
                  <a:lnTo>
                    <a:pt x="365393" y="275131"/>
                  </a:lnTo>
                  <a:lnTo>
                    <a:pt x="404097" y="251448"/>
                  </a:lnTo>
                  <a:lnTo>
                    <a:pt x="444403" y="228643"/>
                  </a:lnTo>
                  <a:lnTo>
                    <a:pt x="486260" y="206745"/>
                  </a:lnTo>
                  <a:lnTo>
                    <a:pt x="529620" y="185781"/>
                  </a:lnTo>
                  <a:lnTo>
                    <a:pt x="574431" y="165781"/>
                  </a:lnTo>
                  <a:lnTo>
                    <a:pt x="620643" y="146772"/>
                  </a:lnTo>
                  <a:lnTo>
                    <a:pt x="668206" y="128784"/>
                  </a:lnTo>
                  <a:lnTo>
                    <a:pt x="717070" y="111844"/>
                  </a:lnTo>
                  <a:lnTo>
                    <a:pt x="767184" y="95982"/>
                  </a:lnTo>
                  <a:lnTo>
                    <a:pt x="818499" y="81225"/>
                  </a:lnTo>
                  <a:lnTo>
                    <a:pt x="870963" y="67602"/>
                  </a:lnTo>
                  <a:lnTo>
                    <a:pt x="924527" y="55141"/>
                  </a:lnTo>
                  <a:lnTo>
                    <a:pt x="979141" y="43872"/>
                  </a:lnTo>
                  <a:lnTo>
                    <a:pt x="1034754" y="33821"/>
                  </a:lnTo>
                  <a:lnTo>
                    <a:pt x="1091315" y="25019"/>
                  </a:lnTo>
                  <a:lnTo>
                    <a:pt x="1148776" y="17493"/>
                  </a:lnTo>
                  <a:lnTo>
                    <a:pt x="1207085" y="11271"/>
                  </a:lnTo>
                  <a:lnTo>
                    <a:pt x="1266192" y="6382"/>
                  </a:lnTo>
                  <a:lnTo>
                    <a:pt x="1326047" y="2855"/>
                  </a:lnTo>
                  <a:lnTo>
                    <a:pt x="1386599" y="718"/>
                  </a:lnTo>
                  <a:lnTo>
                    <a:pt x="1447800" y="0"/>
                  </a:lnTo>
                  <a:lnTo>
                    <a:pt x="1509000" y="718"/>
                  </a:lnTo>
                  <a:lnTo>
                    <a:pt x="1569552" y="2855"/>
                  </a:lnTo>
                  <a:lnTo>
                    <a:pt x="1629407" y="6382"/>
                  </a:lnTo>
                  <a:lnTo>
                    <a:pt x="1688514" y="11271"/>
                  </a:lnTo>
                  <a:lnTo>
                    <a:pt x="1746823" y="17493"/>
                  </a:lnTo>
                  <a:lnTo>
                    <a:pt x="1804284" y="25019"/>
                  </a:lnTo>
                  <a:lnTo>
                    <a:pt x="1860845" y="33821"/>
                  </a:lnTo>
                  <a:lnTo>
                    <a:pt x="1916458" y="43872"/>
                  </a:lnTo>
                  <a:lnTo>
                    <a:pt x="1971072" y="55141"/>
                  </a:lnTo>
                  <a:lnTo>
                    <a:pt x="2024636" y="67602"/>
                  </a:lnTo>
                  <a:lnTo>
                    <a:pt x="2077100" y="81225"/>
                  </a:lnTo>
                  <a:lnTo>
                    <a:pt x="2128415" y="95982"/>
                  </a:lnTo>
                  <a:lnTo>
                    <a:pt x="2178529" y="111844"/>
                  </a:lnTo>
                  <a:lnTo>
                    <a:pt x="2227393" y="128784"/>
                  </a:lnTo>
                  <a:lnTo>
                    <a:pt x="2274956" y="146772"/>
                  </a:lnTo>
                  <a:lnTo>
                    <a:pt x="2321168" y="165781"/>
                  </a:lnTo>
                  <a:lnTo>
                    <a:pt x="2365979" y="185781"/>
                  </a:lnTo>
                  <a:lnTo>
                    <a:pt x="2409339" y="206745"/>
                  </a:lnTo>
                  <a:lnTo>
                    <a:pt x="2451196" y="228643"/>
                  </a:lnTo>
                  <a:lnTo>
                    <a:pt x="2491502" y="251448"/>
                  </a:lnTo>
                  <a:lnTo>
                    <a:pt x="2530206" y="275131"/>
                  </a:lnTo>
                  <a:lnTo>
                    <a:pt x="2567257" y="299664"/>
                  </a:lnTo>
                  <a:lnTo>
                    <a:pt x="2602605" y="325018"/>
                  </a:lnTo>
                  <a:lnTo>
                    <a:pt x="2636200" y="351165"/>
                  </a:lnTo>
                  <a:lnTo>
                    <a:pt x="2667992" y="378075"/>
                  </a:lnTo>
                  <a:lnTo>
                    <a:pt x="2697931" y="405722"/>
                  </a:lnTo>
                  <a:lnTo>
                    <a:pt x="2725966" y="434076"/>
                  </a:lnTo>
                  <a:lnTo>
                    <a:pt x="2752047" y="463109"/>
                  </a:lnTo>
                  <a:lnTo>
                    <a:pt x="2776123" y="492793"/>
                  </a:lnTo>
                  <a:lnTo>
                    <a:pt x="2818063" y="553998"/>
                  </a:lnTo>
                  <a:lnTo>
                    <a:pt x="2851382" y="617463"/>
                  </a:lnTo>
                  <a:lnTo>
                    <a:pt x="2875679" y="682962"/>
                  </a:lnTo>
                  <a:lnTo>
                    <a:pt x="2890552" y="750267"/>
                  </a:lnTo>
                  <a:lnTo>
                    <a:pt x="2895600" y="819150"/>
                  </a:lnTo>
                  <a:lnTo>
                    <a:pt x="2894329" y="853776"/>
                  </a:lnTo>
                  <a:lnTo>
                    <a:pt x="2884319" y="921901"/>
                  </a:lnTo>
                  <a:lnTo>
                    <a:pt x="2864684" y="988334"/>
                  </a:lnTo>
                  <a:lnTo>
                    <a:pt x="2835825" y="1052846"/>
                  </a:lnTo>
                  <a:lnTo>
                    <a:pt x="2798145" y="1115211"/>
                  </a:lnTo>
                  <a:lnTo>
                    <a:pt x="2752047" y="1175201"/>
                  </a:lnTo>
                  <a:lnTo>
                    <a:pt x="2725966" y="1204234"/>
                  </a:lnTo>
                  <a:lnTo>
                    <a:pt x="2697931" y="1232588"/>
                  </a:lnTo>
                  <a:lnTo>
                    <a:pt x="2667992" y="1260234"/>
                  </a:lnTo>
                  <a:lnTo>
                    <a:pt x="2636200" y="1287145"/>
                  </a:lnTo>
                  <a:lnTo>
                    <a:pt x="2602605" y="1313291"/>
                  </a:lnTo>
                  <a:lnTo>
                    <a:pt x="2567257" y="1338645"/>
                  </a:lnTo>
                  <a:lnTo>
                    <a:pt x="2530206" y="1363177"/>
                  </a:lnTo>
                  <a:lnTo>
                    <a:pt x="2491502" y="1386860"/>
                  </a:lnTo>
                  <a:lnTo>
                    <a:pt x="2451196" y="1409664"/>
                  </a:lnTo>
                  <a:lnTo>
                    <a:pt x="2409339" y="1431562"/>
                  </a:lnTo>
                  <a:lnTo>
                    <a:pt x="2365979" y="1452525"/>
                  </a:lnTo>
                  <a:lnTo>
                    <a:pt x="2321168" y="1472525"/>
                  </a:lnTo>
                  <a:lnTo>
                    <a:pt x="2274956" y="1491533"/>
                  </a:lnTo>
                  <a:lnTo>
                    <a:pt x="2227393" y="1509521"/>
                  </a:lnTo>
                  <a:lnTo>
                    <a:pt x="2178529" y="1526460"/>
                  </a:lnTo>
                  <a:lnTo>
                    <a:pt x="2128415" y="1542321"/>
                  </a:lnTo>
                  <a:lnTo>
                    <a:pt x="2077100" y="1557078"/>
                  </a:lnTo>
                  <a:lnTo>
                    <a:pt x="2024636" y="1570700"/>
                  </a:lnTo>
                  <a:lnTo>
                    <a:pt x="1971072" y="1583160"/>
                  </a:lnTo>
                  <a:lnTo>
                    <a:pt x="1916458" y="1594429"/>
                  </a:lnTo>
                  <a:lnTo>
                    <a:pt x="1860845" y="1604478"/>
                  </a:lnTo>
                  <a:lnTo>
                    <a:pt x="1804284" y="1613280"/>
                  </a:lnTo>
                  <a:lnTo>
                    <a:pt x="1746823" y="1620806"/>
                  </a:lnTo>
                  <a:lnTo>
                    <a:pt x="1688514" y="1627028"/>
                  </a:lnTo>
                  <a:lnTo>
                    <a:pt x="1629407" y="1631916"/>
                  </a:lnTo>
                  <a:lnTo>
                    <a:pt x="1569552" y="1635443"/>
                  </a:lnTo>
                  <a:lnTo>
                    <a:pt x="1509000" y="1637580"/>
                  </a:lnTo>
                  <a:lnTo>
                    <a:pt x="1447800" y="1638298"/>
                  </a:lnTo>
                  <a:lnTo>
                    <a:pt x="1386599" y="1637580"/>
                  </a:lnTo>
                  <a:lnTo>
                    <a:pt x="1326047" y="1635443"/>
                  </a:lnTo>
                  <a:lnTo>
                    <a:pt x="1266192" y="1631916"/>
                  </a:lnTo>
                  <a:lnTo>
                    <a:pt x="1207085" y="1627028"/>
                  </a:lnTo>
                  <a:lnTo>
                    <a:pt x="1148776" y="1620806"/>
                  </a:lnTo>
                  <a:lnTo>
                    <a:pt x="1091315" y="1613280"/>
                  </a:lnTo>
                  <a:lnTo>
                    <a:pt x="1034754" y="1604478"/>
                  </a:lnTo>
                  <a:lnTo>
                    <a:pt x="979141" y="1594429"/>
                  </a:lnTo>
                  <a:lnTo>
                    <a:pt x="924527" y="1583160"/>
                  </a:lnTo>
                  <a:lnTo>
                    <a:pt x="870963" y="1570700"/>
                  </a:lnTo>
                  <a:lnTo>
                    <a:pt x="818499" y="1557078"/>
                  </a:lnTo>
                  <a:lnTo>
                    <a:pt x="767184" y="1542321"/>
                  </a:lnTo>
                  <a:lnTo>
                    <a:pt x="717070" y="1526460"/>
                  </a:lnTo>
                  <a:lnTo>
                    <a:pt x="668206" y="1509521"/>
                  </a:lnTo>
                  <a:lnTo>
                    <a:pt x="620643" y="1491533"/>
                  </a:lnTo>
                  <a:lnTo>
                    <a:pt x="574431" y="1472525"/>
                  </a:lnTo>
                  <a:lnTo>
                    <a:pt x="529620" y="1452525"/>
                  </a:lnTo>
                  <a:lnTo>
                    <a:pt x="486260" y="1431562"/>
                  </a:lnTo>
                  <a:lnTo>
                    <a:pt x="444403" y="1409664"/>
                  </a:lnTo>
                  <a:lnTo>
                    <a:pt x="404097" y="1386860"/>
                  </a:lnTo>
                  <a:lnTo>
                    <a:pt x="365393" y="1363177"/>
                  </a:lnTo>
                  <a:lnTo>
                    <a:pt x="328342" y="1338645"/>
                  </a:lnTo>
                  <a:lnTo>
                    <a:pt x="292994" y="1313291"/>
                  </a:lnTo>
                  <a:lnTo>
                    <a:pt x="259399" y="1287145"/>
                  </a:lnTo>
                  <a:lnTo>
                    <a:pt x="227607" y="1260234"/>
                  </a:lnTo>
                  <a:lnTo>
                    <a:pt x="197668" y="1232588"/>
                  </a:lnTo>
                  <a:lnTo>
                    <a:pt x="169633" y="1204234"/>
                  </a:lnTo>
                  <a:lnTo>
                    <a:pt x="143552" y="1175201"/>
                  </a:lnTo>
                  <a:lnTo>
                    <a:pt x="119476" y="1145517"/>
                  </a:lnTo>
                  <a:lnTo>
                    <a:pt x="77536" y="1084311"/>
                  </a:lnTo>
                  <a:lnTo>
                    <a:pt x="44217" y="1020844"/>
                  </a:lnTo>
                  <a:lnTo>
                    <a:pt x="19920" y="955343"/>
                  </a:lnTo>
                  <a:lnTo>
                    <a:pt x="5047" y="888036"/>
                  </a:lnTo>
                  <a:lnTo>
                    <a:pt x="0" y="81915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092832" y="5246878"/>
            <a:ext cx="1758950" cy="13049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280"/>
              </a:spcBef>
            </a:pPr>
            <a:r>
              <a:rPr sz="1800" b="1" spc="75" dirty="0">
                <a:solidFill>
                  <a:srgbClr val="0000FF"/>
                </a:solidFill>
                <a:latin typeface="Times New Roman"/>
                <a:cs typeface="Times New Roman"/>
              </a:rPr>
              <a:t>Nuclear 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–  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Structure </a:t>
            </a:r>
            <a:r>
              <a:rPr sz="1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-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18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nucleus,</a:t>
            </a:r>
            <a:r>
              <a:rPr sz="18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energy  </a:t>
            </a:r>
            <a:r>
              <a:rPr sz="1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associated </a:t>
            </a:r>
            <a:r>
              <a:rPr sz="18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with  </a:t>
            </a:r>
            <a:r>
              <a:rPr sz="18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nuclear</a:t>
            </a:r>
            <a:r>
              <a:rPr sz="1800" b="1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changes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16344" y="3322256"/>
            <a:ext cx="3386454" cy="1664335"/>
            <a:chOff x="216344" y="3322256"/>
            <a:chExt cx="3386454" cy="1664335"/>
          </a:xfrm>
        </p:grpSpPr>
        <p:sp>
          <p:nvSpPr>
            <p:cNvPr id="47" name="object 47"/>
            <p:cNvSpPr/>
            <p:nvPr/>
          </p:nvSpPr>
          <p:spPr>
            <a:xfrm>
              <a:off x="3099815" y="3375660"/>
              <a:ext cx="502919" cy="9479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9317" y="3486531"/>
              <a:ext cx="340741" cy="65798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79317" y="3486531"/>
              <a:ext cx="340995" cy="658495"/>
            </a:xfrm>
            <a:custGeom>
              <a:avLst/>
              <a:gdLst/>
              <a:ahLst/>
              <a:cxnLst/>
              <a:rect l="l" t="t" r="r" b="b"/>
              <a:pathLst>
                <a:path w="340995" h="658495">
                  <a:moveTo>
                    <a:pt x="340741" y="495681"/>
                  </a:moveTo>
                  <a:lnTo>
                    <a:pt x="190627" y="526415"/>
                  </a:lnTo>
                  <a:lnTo>
                    <a:pt x="217551" y="657987"/>
                  </a:lnTo>
                  <a:lnTo>
                    <a:pt x="0" y="359791"/>
                  </a:lnTo>
                  <a:lnTo>
                    <a:pt x="82804" y="0"/>
                  </a:lnTo>
                  <a:lnTo>
                    <a:pt x="109728" y="131572"/>
                  </a:lnTo>
                  <a:lnTo>
                    <a:pt x="259842" y="100838"/>
                  </a:lnTo>
                  <a:lnTo>
                    <a:pt x="340741" y="49568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9361" y="3335274"/>
              <a:ext cx="2895600" cy="16383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9361" y="3335274"/>
              <a:ext cx="2895600" cy="1638300"/>
            </a:xfrm>
            <a:custGeom>
              <a:avLst/>
              <a:gdLst/>
              <a:ahLst/>
              <a:cxnLst/>
              <a:rect l="l" t="t" r="r" b="b"/>
              <a:pathLst>
                <a:path w="2895600" h="1638300">
                  <a:moveTo>
                    <a:pt x="0" y="819150"/>
                  </a:moveTo>
                  <a:lnTo>
                    <a:pt x="5047" y="750267"/>
                  </a:lnTo>
                  <a:lnTo>
                    <a:pt x="19920" y="682962"/>
                  </a:lnTo>
                  <a:lnTo>
                    <a:pt x="44217" y="617463"/>
                  </a:lnTo>
                  <a:lnTo>
                    <a:pt x="77536" y="553998"/>
                  </a:lnTo>
                  <a:lnTo>
                    <a:pt x="119476" y="492793"/>
                  </a:lnTo>
                  <a:lnTo>
                    <a:pt x="143552" y="463109"/>
                  </a:lnTo>
                  <a:lnTo>
                    <a:pt x="169633" y="434076"/>
                  </a:lnTo>
                  <a:lnTo>
                    <a:pt x="197668" y="405722"/>
                  </a:lnTo>
                  <a:lnTo>
                    <a:pt x="227607" y="378075"/>
                  </a:lnTo>
                  <a:lnTo>
                    <a:pt x="259399" y="351165"/>
                  </a:lnTo>
                  <a:lnTo>
                    <a:pt x="292994" y="325018"/>
                  </a:lnTo>
                  <a:lnTo>
                    <a:pt x="328342" y="299664"/>
                  </a:lnTo>
                  <a:lnTo>
                    <a:pt x="365393" y="275131"/>
                  </a:lnTo>
                  <a:lnTo>
                    <a:pt x="404097" y="251448"/>
                  </a:lnTo>
                  <a:lnTo>
                    <a:pt x="444403" y="228643"/>
                  </a:lnTo>
                  <a:lnTo>
                    <a:pt x="486260" y="206745"/>
                  </a:lnTo>
                  <a:lnTo>
                    <a:pt x="529620" y="185781"/>
                  </a:lnTo>
                  <a:lnTo>
                    <a:pt x="574431" y="165781"/>
                  </a:lnTo>
                  <a:lnTo>
                    <a:pt x="620643" y="146772"/>
                  </a:lnTo>
                  <a:lnTo>
                    <a:pt x="668206" y="128784"/>
                  </a:lnTo>
                  <a:lnTo>
                    <a:pt x="717070" y="111844"/>
                  </a:lnTo>
                  <a:lnTo>
                    <a:pt x="767184" y="95982"/>
                  </a:lnTo>
                  <a:lnTo>
                    <a:pt x="818499" y="81225"/>
                  </a:lnTo>
                  <a:lnTo>
                    <a:pt x="870963" y="67602"/>
                  </a:lnTo>
                  <a:lnTo>
                    <a:pt x="924527" y="55141"/>
                  </a:lnTo>
                  <a:lnTo>
                    <a:pt x="979141" y="43872"/>
                  </a:lnTo>
                  <a:lnTo>
                    <a:pt x="1034754" y="33821"/>
                  </a:lnTo>
                  <a:lnTo>
                    <a:pt x="1091315" y="25019"/>
                  </a:lnTo>
                  <a:lnTo>
                    <a:pt x="1148776" y="17493"/>
                  </a:lnTo>
                  <a:lnTo>
                    <a:pt x="1207085" y="11271"/>
                  </a:lnTo>
                  <a:lnTo>
                    <a:pt x="1266192" y="6382"/>
                  </a:lnTo>
                  <a:lnTo>
                    <a:pt x="1326047" y="2855"/>
                  </a:lnTo>
                  <a:lnTo>
                    <a:pt x="1386599" y="718"/>
                  </a:lnTo>
                  <a:lnTo>
                    <a:pt x="1447800" y="0"/>
                  </a:lnTo>
                  <a:lnTo>
                    <a:pt x="1509000" y="718"/>
                  </a:lnTo>
                  <a:lnTo>
                    <a:pt x="1569552" y="2855"/>
                  </a:lnTo>
                  <a:lnTo>
                    <a:pt x="1629407" y="6382"/>
                  </a:lnTo>
                  <a:lnTo>
                    <a:pt x="1688514" y="11271"/>
                  </a:lnTo>
                  <a:lnTo>
                    <a:pt x="1746823" y="17493"/>
                  </a:lnTo>
                  <a:lnTo>
                    <a:pt x="1804284" y="25019"/>
                  </a:lnTo>
                  <a:lnTo>
                    <a:pt x="1860845" y="33821"/>
                  </a:lnTo>
                  <a:lnTo>
                    <a:pt x="1916458" y="43872"/>
                  </a:lnTo>
                  <a:lnTo>
                    <a:pt x="1971072" y="55141"/>
                  </a:lnTo>
                  <a:lnTo>
                    <a:pt x="2024636" y="67602"/>
                  </a:lnTo>
                  <a:lnTo>
                    <a:pt x="2077100" y="81225"/>
                  </a:lnTo>
                  <a:lnTo>
                    <a:pt x="2128415" y="95982"/>
                  </a:lnTo>
                  <a:lnTo>
                    <a:pt x="2178529" y="111844"/>
                  </a:lnTo>
                  <a:lnTo>
                    <a:pt x="2227393" y="128784"/>
                  </a:lnTo>
                  <a:lnTo>
                    <a:pt x="2274956" y="146772"/>
                  </a:lnTo>
                  <a:lnTo>
                    <a:pt x="2321168" y="165781"/>
                  </a:lnTo>
                  <a:lnTo>
                    <a:pt x="2365979" y="185781"/>
                  </a:lnTo>
                  <a:lnTo>
                    <a:pt x="2409339" y="206745"/>
                  </a:lnTo>
                  <a:lnTo>
                    <a:pt x="2451196" y="228643"/>
                  </a:lnTo>
                  <a:lnTo>
                    <a:pt x="2491502" y="251448"/>
                  </a:lnTo>
                  <a:lnTo>
                    <a:pt x="2530206" y="275131"/>
                  </a:lnTo>
                  <a:lnTo>
                    <a:pt x="2567257" y="299664"/>
                  </a:lnTo>
                  <a:lnTo>
                    <a:pt x="2602605" y="325018"/>
                  </a:lnTo>
                  <a:lnTo>
                    <a:pt x="2636200" y="351165"/>
                  </a:lnTo>
                  <a:lnTo>
                    <a:pt x="2667992" y="378075"/>
                  </a:lnTo>
                  <a:lnTo>
                    <a:pt x="2697931" y="405722"/>
                  </a:lnTo>
                  <a:lnTo>
                    <a:pt x="2725966" y="434076"/>
                  </a:lnTo>
                  <a:lnTo>
                    <a:pt x="2752047" y="463109"/>
                  </a:lnTo>
                  <a:lnTo>
                    <a:pt x="2776123" y="492793"/>
                  </a:lnTo>
                  <a:lnTo>
                    <a:pt x="2818063" y="553998"/>
                  </a:lnTo>
                  <a:lnTo>
                    <a:pt x="2851382" y="617463"/>
                  </a:lnTo>
                  <a:lnTo>
                    <a:pt x="2875679" y="682962"/>
                  </a:lnTo>
                  <a:lnTo>
                    <a:pt x="2890552" y="750267"/>
                  </a:lnTo>
                  <a:lnTo>
                    <a:pt x="2895600" y="819150"/>
                  </a:lnTo>
                  <a:lnTo>
                    <a:pt x="2894329" y="853774"/>
                  </a:lnTo>
                  <a:lnTo>
                    <a:pt x="2884319" y="921896"/>
                  </a:lnTo>
                  <a:lnTo>
                    <a:pt x="2864684" y="988326"/>
                  </a:lnTo>
                  <a:lnTo>
                    <a:pt x="2835825" y="1052837"/>
                  </a:lnTo>
                  <a:lnTo>
                    <a:pt x="2798145" y="1115201"/>
                  </a:lnTo>
                  <a:lnTo>
                    <a:pt x="2752047" y="1175190"/>
                  </a:lnTo>
                  <a:lnTo>
                    <a:pt x="2725966" y="1204223"/>
                  </a:lnTo>
                  <a:lnTo>
                    <a:pt x="2697931" y="1232577"/>
                  </a:lnTo>
                  <a:lnTo>
                    <a:pt x="2667992" y="1260224"/>
                  </a:lnTo>
                  <a:lnTo>
                    <a:pt x="2636200" y="1287134"/>
                  </a:lnTo>
                  <a:lnTo>
                    <a:pt x="2602605" y="1313281"/>
                  </a:lnTo>
                  <a:lnTo>
                    <a:pt x="2567257" y="1338635"/>
                  </a:lnTo>
                  <a:lnTo>
                    <a:pt x="2530206" y="1363168"/>
                  </a:lnTo>
                  <a:lnTo>
                    <a:pt x="2491502" y="1386851"/>
                  </a:lnTo>
                  <a:lnTo>
                    <a:pt x="2451196" y="1409656"/>
                  </a:lnTo>
                  <a:lnTo>
                    <a:pt x="2409339" y="1431554"/>
                  </a:lnTo>
                  <a:lnTo>
                    <a:pt x="2365979" y="1452518"/>
                  </a:lnTo>
                  <a:lnTo>
                    <a:pt x="2321168" y="1472518"/>
                  </a:lnTo>
                  <a:lnTo>
                    <a:pt x="2274956" y="1491527"/>
                  </a:lnTo>
                  <a:lnTo>
                    <a:pt x="2227393" y="1509515"/>
                  </a:lnTo>
                  <a:lnTo>
                    <a:pt x="2178529" y="1526455"/>
                  </a:lnTo>
                  <a:lnTo>
                    <a:pt x="2128415" y="1542317"/>
                  </a:lnTo>
                  <a:lnTo>
                    <a:pt x="2077100" y="1557074"/>
                  </a:lnTo>
                  <a:lnTo>
                    <a:pt x="2024636" y="1570697"/>
                  </a:lnTo>
                  <a:lnTo>
                    <a:pt x="1971072" y="1583158"/>
                  </a:lnTo>
                  <a:lnTo>
                    <a:pt x="1916458" y="1594427"/>
                  </a:lnTo>
                  <a:lnTo>
                    <a:pt x="1860845" y="1604478"/>
                  </a:lnTo>
                  <a:lnTo>
                    <a:pt x="1804284" y="1613280"/>
                  </a:lnTo>
                  <a:lnTo>
                    <a:pt x="1746823" y="1620806"/>
                  </a:lnTo>
                  <a:lnTo>
                    <a:pt x="1688514" y="1627028"/>
                  </a:lnTo>
                  <a:lnTo>
                    <a:pt x="1629407" y="1631917"/>
                  </a:lnTo>
                  <a:lnTo>
                    <a:pt x="1569552" y="1635444"/>
                  </a:lnTo>
                  <a:lnTo>
                    <a:pt x="1509000" y="1637581"/>
                  </a:lnTo>
                  <a:lnTo>
                    <a:pt x="1447800" y="1638300"/>
                  </a:lnTo>
                  <a:lnTo>
                    <a:pt x="1386599" y="1637581"/>
                  </a:lnTo>
                  <a:lnTo>
                    <a:pt x="1326047" y="1635444"/>
                  </a:lnTo>
                  <a:lnTo>
                    <a:pt x="1266192" y="1631917"/>
                  </a:lnTo>
                  <a:lnTo>
                    <a:pt x="1207085" y="1627028"/>
                  </a:lnTo>
                  <a:lnTo>
                    <a:pt x="1148776" y="1620806"/>
                  </a:lnTo>
                  <a:lnTo>
                    <a:pt x="1091315" y="1613280"/>
                  </a:lnTo>
                  <a:lnTo>
                    <a:pt x="1034754" y="1604478"/>
                  </a:lnTo>
                  <a:lnTo>
                    <a:pt x="979141" y="1594427"/>
                  </a:lnTo>
                  <a:lnTo>
                    <a:pt x="924527" y="1583158"/>
                  </a:lnTo>
                  <a:lnTo>
                    <a:pt x="870963" y="1570697"/>
                  </a:lnTo>
                  <a:lnTo>
                    <a:pt x="818499" y="1557074"/>
                  </a:lnTo>
                  <a:lnTo>
                    <a:pt x="767184" y="1542317"/>
                  </a:lnTo>
                  <a:lnTo>
                    <a:pt x="717070" y="1526455"/>
                  </a:lnTo>
                  <a:lnTo>
                    <a:pt x="668206" y="1509515"/>
                  </a:lnTo>
                  <a:lnTo>
                    <a:pt x="620643" y="1491527"/>
                  </a:lnTo>
                  <a:lnTo>
                    <a:pt x="574431" y="1472518"/>
                  </a:lnTo>
                  <a:lnTo>
                    <a:pt x="529620" y="1452518"/>
                  </a:lnTo>
                  <a:lnTo>
                    <a:pt x="486260" y="1431554"/>
                  </a:lnTo>
                  <a:lnTo>
                    <a:pt x="444403" y="1409656"/>
                  </a:lnTo>
                  <a:lnTo>
                    <a:pt x="404097" y="1386851"/>
                  </a:lnTo>
                  <a:lnTo>
                    <a:pt x="365393" y="1363168"/>
                  </a:lnTo>
                  <a:lnTo>
                    <a:pt x="328342" y="1338635"/>
                  </a:lnTo>
                  <a:lnTo>
                    <a:pt x="292994" y="1313281"/>
                  </a:lnTo>
                  <a:lnTo>
                    <a:pt x="259399" y="1287134"/>
                  </a:lnTo>
                  <a:lnTo>
                    <a:pt x="227607" y="1260224"/>
                  </a:lnTo>
                  <a:lnTo>
                    <a:pt x="197668" y="1232577"/>
                  </a:lnTo>
                  <a:lnTo>
                    <a:pt x="169633" y="1204223"/>
                  </a:lnTo>
                  <a:lnTo>
                    <a:pt x="143552" y="1175190"/>
                  </a:lnTo>
                  <a:lnTo>
                    <a:pt x="119476" y="1145506"/>
                  </a:lnTo>
                  <a:lnTo>
                    <a:pt x="77536" y="1084301"/>
                  </a:lnTo>
                  <a:lnTo>
                    <a:pt x="44217" y="1020836"/>
                  </a:lnTo>
                  <a:lnTo>
                    <a:pt x="19920" y="955337"/>
                  </a:lnTo>
                  <a:lnTo>
                    <a:pt x="5047" y="888032"/>
                  </a:lnTo>
                  <a:lnTo>
                    <a:pt x="0" y="81915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75233" y="3601288"/>
            <a:ext cx="2005330" cy="10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b="1" spc="95" dirty="0">
                <a:solidFill>
                  <a:srgbClr val="0000FF"/>
                </a:solidFill>
                <a:latin typeface="Times New Roman"/>
                <a:cs typeface="Times New Roman"/>
              </a:rPr>
              <a:t>Electromagnetism</a:t>
            </a:r>
            <a:endParaRPr sz="1800">
              <a:latin typeface="Times New Roman"/>
              <a:cs typeface="Times New Roman"/>
            </a:endParaRPr>
          </a:p>
          <a:p>
            <a:pPr marL="166370" marR="160655" indent="-1270" algn="ctr">
              <a:lnSpc>
                <a:spcPts val="1980"/>
              </a:lnSpc>
              <a:spcBef>
                <a:spcPts val="120"/>
              </a:spcBef>
            </a:pP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Electricity,  </a:t>
            </a:r>
            <a:r>
              <a:rPr sz="18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magnetism</a:t>
            </a:r>
            <a:r>
              <a:rPr sz="18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1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sz="18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waves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49808" y="1283208"/>
            <a:ext cx="3053080" cy="2065020"/>
            <a:chOff x="749808" y="1283208"/>
            <a:chExt cx="3053080" cy="2065020"/>
          </a:xfrm>
        </p:grpSpPr>
        <p:sp>
          <p:nvSpPr>
            <p:cNvPr id="54" name="object 54"/>
            <p:cNvSpPr/>
            <p:nvPr/>
          </p:nvSpPr>
          <p:spPr>
            <a:xfrm>
              <a:off x="3208019" y="2519172"/>
              <a:ext cx="594359" cy="82905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93618" y="2599182"/>
              <a:ext cx="423037" cy="57289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93618" y="2599182"/>
              <a:ext cx="423545" cy="573405"/>
            </a:xfrm>
            <a:custGeom>
              <a:avLst/>
              <a:gdLst/>
              <a:ahLst/>
              <a:cxnLst/>
              <a:rect l="l" t="t" r="r" b="b"/>
              <a:pathLst>
                <a:path w="423545" h="573405">
                  <a:moveTo>
                    <a:pt x="212471" y="545464"/>
                  </a:moveTo>
                  <a:lnTo>
                    <a:pt x="70104" y="458215"/>
                  </a:lnTo>
                  <a:lnTo>
                    <a:pt x="0" y="572896"/>
                  </a:lnTo>
                  <a:lnTo>
                    <a:pt x="33020" y="199262"/>
                  </a:lnTo>
                  <a:lnTo>
                    <a:pt x="350774" y="0"/>
                  </a:lnTo>
                  <a:lnTo>
                    <a:pt x="280670" y="114553"/>
                  </a:lnTo>
                  <a:lnTo>
                    <a:pt x="423037" y="201675"/>
                  </a:lnTo>
                  <a:lnTo>
                    <a:pt x="212471" y="54546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2762" y="1296162"/>
              <a:ext cx="2895600" cy="16383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2762" y="1296162"/>
              <a:ext cx="2895600" cy="1638300"/>
            </a:xfrm>
            <a:custGeom>
              <a:avLst/>
              <a:gdLst/>
              <a:ahLst/>
              <a:cxnLst/>
              <a:rect l="l" t="t" r="r" b="b"/>
              <a:pathLst>
                <a:path w="2895600" h="1638300">
                  <a:moveTo>
                    <a:pt x="0" y="819150"/>
                  </a:moveTo>
                  <a:lnTo>
                    <a:pt x="5047" y="750267"/>
                  </a:lnTo>
                  <a:lnTo>
                    <a:pt x="19920" y="682962"/>
                  </a:lnTo>
                  <a:lnTo>
                    <a:pt x="44217" y="617463"/>
                  </a:lnTo>
                  <a:lnTo>
                    <a:pt x="77536" y="553998"/>
                  </a:lnTo>
                  <a:lnTo>
                    <a:pt x="119476" y="492793"/>
                  </a:lnTo>
                  <a:lnTo>
                    <a:pt x="143552" y="463109"/>
                  </a:lnTo>
                  <a:lnTo>
                    <a:pt x="169633" y="434076"/>
                  </a:lnTo>
                  <a:lnTo>
                    <a:pt x="197668" y="405722"/>
                  </a:lnTo>
                  <a:lnTo>
                    <a:pt x="227607" y="378075"/>
                  </a:lnTo>
                  <a:lnTo>
                    <a:pt x="259399" y="351165"/>
                  </a:lnTo>
                  <a:lnTo>
                    <a:pt x="292994" y="325018"/>
                  </a:lnTo>
                  <a:lnTo>
                    <a:pt x="328342" y="299664"/>
                  </a:lnTo>
                  <a:lnTo>
                    <a:pt x="365393" y="275131"/>
                  </a:lnTo>
                  <a:lnTo>
                    <a:pt x="404097" y="251448"/>
                  </a:lnTo>
                  <a:lnTo>
                    <a:pt x="444403" y="228643"/>
                  </a:lnTo>
                  <a:lnTo>
                    <a:pt x="486260" y="206745"/>
                  </a:lnTo>
                  <a:lnTo>
                    <a:pt x="529620" y="185781"/>
                  </a:lnTo>
                  <a:lnTo>
                    <a:pt x="574431" y="165781"/>
                  </a:lnTo>
                  <a:lnTo>
                    <a:pt x="620643" y="146772"/>
                  </a:lnTo>
                  <a:lnTo>
                    <a:pt x="668206" y="128784"/>
                  </a:lnTo>
                  <a:lnTo>
                    <a:pt x="717070" y="111844"/>
                  </a:lnTo>
                  <a:lnTo>
                    <a:pt x="767184" y="95982"/>
                  </a:lnTo>
                  <a:lnTo>
                    <a:pt x="818499" y="81225"/>
                  </a:lnTo>
                  <a:lnTo>
                    <a:pt x="870963" y="67602"/>
                  </a:lnTo>
                  <a:lnTo>
                    <a:pt x="924527" y="55141"/>
                  </a:lnTo>
                  <a:lnTo>
                    <a:pt x="979141" y="43872"/>
                  </a:lnTo>
                  <a:lnTo>
                    <a:pt x="1034754" y="33821"/>
                  </a:lnTo>
                  <a:lnTo>
                    <a:pt x="1091315" y="25019"/>
                  </a:lnTo>
                  <a:lnTo>
                    <a:pt x="1148776" y="17493"/>
                  </a:lnTo>
                  <a:lnTo>
                    <a:pt x="1207085" y="11271"/>
                  </a:lnTo>
                  <a:lnTo>
                    <a:pt x="1266192" y="6382"/>
                  </a:lnTo>
                  <a:lnTo>
                    <a:pt x="1326047" y="2855"/>
                  </a:lnTo>
                  <a:lnTo>
                    <a:pt x="1386599" y="718"/>
                  </a:lnTo>
                  <a:lnTo>
                    <a:pt x="1447800" y="0"/>
                  </a:lnTo>
                  <a:lnTo>
                    <a:pt x="1509000" y="718"/>
                  </a:lnTo>
                  <a:lnTo>
                    <a:pt x="1569552" y="2855"/>
                  </a:lnTo>
                  <a:lnTo>
                    <a:pt x="1629407" y="6382"/>
                  </a:lnTo>
                  <a:lnTo>
                    <a:pt x="1688514" y="11271"/>
                  </a:lnTo>
                  <a:lnTo>
                    <a:pt x="1746823" y="17493"/>
                  </a:lnTo>
                  <a:lnTo>
                    <a:pt x="1804284" y="25019"/>
                  </a:lnTo>
                  <a:lnTo>
                    <a:pt x="1860845" y="33821"/>
                  </a:lnTo>
                  <a:lnTo>
                    <a:pt x="1916458" y="43872"/>
                  </a:lnTo>
                  <a:lnTo>
                    <a:pt x="1971072" y="55141"/>
                  </a:lnTo>
                  <a:lnTo>
                    <a:pt x="2024636" y="67602"/>
                  </a:lnTo>
                  <a:lnTo>
                    <a:pt x="2077100" y="81225"/>
                  </a:lnTo>
                  <a:lnTo>
                    <a:pt x="2128415" y="95982"/>
                  </a:lnTo>
                  <a:lnTo>
                    <a:pt x="2178529" y="111844"/>
                  </a:lnTo>
                  <a:lnTo>
                    <a:pt x="2227393" y="128784"/>
                  </a:lnTo>
                  <a:lnTo>
                    <a:pt x="2274956" y="146772"/>
                  </a:lnTo>
                  <a:lnTo>
                    <a:pt x="2321168" y="165781"/>
                  </a:lnTo>
                  <a:lnTo>
                    <a:pt x="2365979" y="185781"/>
                  </a:lnTo>
                  <a:lnTo>
                    <a:pt x="2409339" y="206745"/>
                  </a:lnTo>
                  <a:lnTo>
                    <a:pt x="2451196" y="228643"/>
                  </a:lnTo>
                  <a:lnTo>
                    <a:pt x="2491502" y="251448"/>
                  </a:lnTo>
                  <a:lnTo>
                    <a:pt x="2530206" y="275131"/>
                  </a:lnTo>
                  <a:lnTo>
                    <a:pt x="2567257" y="299664"/>
                  </a:lnTo>
                  <a:lnTo>
                    <a:pt x="2602605" y="325018"/>
                  </a:lnTo>
                  <a:lnTo>
                    <a:pt x="2636200" y="351165"/>
                  </a:lnTo>
                  <a:lnTo>
                    <a:pt x="2667992" y="378075"/>
                  </a:lnTo>
                  <a:lnTo>
                    <a:pt x="2697931" y="405722"/>
                  </a:lnTo>
                  <a:lnTo>
                    <a:pt x="2725966" y="434076"/>
                  </a:lnTo>
                  <a:lnTo>
                    <a:pt x="2752047" y="463109"/>
                  </a:lnTo>
                  <a:lnTo>
                    <a:pt x="2776123" y="492793"/>
                  </a:lnTo>
                  <a:lnTo>
                    <a:pt x="2818063" y="553998"/>
                  </a:lnTo>
                  <a:lnTo>
                    <a:pt x="2851382" y="617463"/>
                  </a:lnTo>
                  <a:lnTo>
                    <a:pt x="2875679" y="682962"/>
                  </a:lnTo>
                  <a:lnTo>
                    <a:pt x="2890552" y="750267"/>
                  </a:lnTo>
                  <a:lnTo>
                    <a:pt x="2895600" y="819150"/>
                  </a:lnTo>
                  <a:lnTo>
                    <a:pt x="2894329" y="853774"/>
                  </a:lnTo>
                  <a:lnTo>
                    <a:pt x="2884319" y="921896"/>
                  </a:lnTo>
                  <a:lnTo>
                    <a:pt x="2864684" y="988326"/>
                  </a:lnTo>
                  <a:lnTo>
                    <a:pt x="2835825" y="1052837"/>
                  </a:lnTo>
                  <a:lnTo>
                    <a:pt x="2798145" y="1115201"/>
                  </a:lnTo>
                  <a:lnTo>
                    <a:pt x="2752047" y="1175190"/>
                  </a:lnTo>
                  <a:lnTo>
                    <a:pt x="2725966" y="1204223"/>
                  </a:lnTo>
                  <a:lnTo>
                    <a:pt x="2697931" y="1232577"/>
                  </a:lnTo>
                  <a:lnTo>
                    <a:pt x="2667992" y="1260224"/>
                  </a:lnTo>
                  <a:lnTo>
                    <a:pt x="2636200" y="1287134"/>
                  </a:lnTo>
                  <a:lnTo>
                    <a:pt x="2602605" y="1313281"/>
                  </a:lnTo>
                  <a:lnTo>
                    <a:pt x="2567257" y="1338635"/>
                  </a:lnTo>
                  <a:lnTo>
                    <a:pt x="2530206" y="1363168"/>
                  </a:lnTo>
                  <a:lnTo>
                    <a:pt x="2491502" y="1386851"/>
                  </a:lnTo>
                  <a:lnTo>
                    <a:pt x="2451196" y="1409656"/>
                  </a:lnTo>
                  <a:lnTo>
                    <a:pt x="2409339" y="1431554"/>
                  </a:lnTo>
                  <a:lnTo>
                    <a:pt x="2365979" y="1452518"/>
                  </a:lnTo>
                  <a:lnTo>
                    <a:pt x="2321168" y="1472518"/>
                  </a:lnTo>
                  <a:lnTo>
                    <a:pt x="2274956" y="1491527"/>
                  </a:lnTo>
                  <a:lnTo>
                    <a:pt x="2227393" y="1509515"/>
                  </a:lnTo>
                  <a:lnTo>
                    <a:pt x="2178529" y="1526455"/>
                  </a:lnTo>
                  <a:lnTo>
                    <a:pt x="2128415" y="1542317"/>
                  </a:lnTo>
                  <a:lnTo>
                    <a:pt x="2077100" y="1557074"/>
                  </a:lnTo>
                  <a:lnTo>
                    <a:pt x="2024636" y="1570697"/>
                  </a:lnTo>
                  <a:lnTo>
                    <a:pt x="1971072" y="1583158"/>
                  </a:lnTo>
                  <a:lnTo>
                    <a:pt x="1916458" y="1594427"/>
                  </a:lnTo>
                  <a:lnTo>
                    <a:pt x="1860845" y="1604478"/>
                  </a:lnTo>
                  <a:lnTo>
                    <a:pt x="1804284" y="1613280"/>
                  </a:lnTo>
                  <a:lnTo>
                    <a:pt x="1746823" y="1620806"/>
                  </a:lnTo>
                  <a:lnTo>
                    <a:pt x="1688514" y="1627028"/>
                  </a:lnTo>
                  <a:lnTo>
                    <a:pt x="1629407" y="1631917"/>
                  </a:lnTo>
                  <a:lnTo>
                    <a:pt x="1569552" y="1635444"/>
                  </a:lnTo>
                  <a:lnTo>
                    <a:pt x="1509000" y="1637581"/>
                  </a:lnTo>
                  <a:lnTo>
                    <a:pt x="1447800" y="1638300"/>
                  </a:lnTo>
                  <a:lnTo>
                    <a:pt x="1386599" y="1637581"/>
                  </a:lnTo>
                  <a:lnTo>
                    <a:pt x="1326047" y="1635444"/>
                  </a:lnTo>
                  <a:lnTo>
                    <a:pt x="1266192" y="1631917"/>
                  </a:lnTo>
                  <a:lnTo>
                    <a:pt x="1207085" y="1627028"/>
                  </a:lnTo>
                  <a:lnTo>
                    <a:pt x="1148776" y="1620806"/>
                  </a:lnTo>
                  <a:lnTo>
                    <a:pt x="1091315" y="1613280"/>
                  </a:lnTo>
                  <a:lnTo>
                    <a:pt x="1034754" y="1604478"/>
                  </a:lnTo>
                  <a:lnTo>
                    <a:pt x="979141" y="1594427"/>
                  </a:lnTo>
                  <a:lnTo>
                    <a:pt x="924527" y="1583158"/>
                  </a:lnTo>
                  <a:lnTo>
                    <a:pt x="870963" y="1570697"/>
                  </a:lnTo>
                  <a:lnTo>
                    <a:pt x="818499" y="1557074"/>
                  </a:lnTo>
                  <a:lnTo>
                    <a:pt x="767184" y="1542317"/>
                  </a:lnTo>
                  <a:lnTo>
                    <a:pt x="717070" y="1526455"/>
                  </a:lnTo>
                  <a:lnTo>
                    <a:pt x="668206" y="1509515"/>
                  </a:lnTo>
                  <a:lnTo>
                    <a:pt x="620643" y="1491527"/>
                  </a:lnTo>
                  <a:lnTo>
                    <a:pt x="574431" y="1472518"/>
                  </a:lnTo>
                  <a:lnTo>
                    <a:pt x="529620" y="1452518"/>
                  </a:lnTo>
                  <a:lnTo>
                    <a:pt x="486260" y="1431554"/>
                  </a:lnTo>
                  <a:lnTo>
                    <a:pt x="444403" y="1409656"/>
                  </a:lnTo>
                  <a:lnTo>
                    <a:pt x="404097" y="1386851"/>
                  </a:lnTo>
                  <a:lnTo>
                    <a:pt x="365393" y="1363168"/>
                  </a:lnTo>
                  <a:lnTo>
                    <a:pt x="328342" y="1338635"/>
                  </a:lnTo>
                  <a:lnTo>
                    <a:pt x="292994" y="1313281"/>
                  </a:lnTo>
                  <a:lnTo>
                    <a:pt x="259399" y="1287134"/>
                  </a:lnTo>
                  <a:lnTo>
                    <a:pt x="227607" y="1260224"/>
                  </a:lnTo>
                  <a:lnTo>
                    <a:pt x="197668" y="1232577"/>
                  </a:lnTo>
                  <a:lnTo>
                    <a:pt x="169633" y="1204223"/>
                  </a:lnTo>
                  <a:lnTo>
                    <a:pt x="143552" y="1175190"/>
                  </a:lnTo>
                  <a:lnTo>
                    <a:pt x="119476" y="1145506"/>
                  </a:lnTo>
                  <a:lnTo>
                    <a:pt x="77536" y="1084301"/>
                  </a:lnTo>
                  <a:lnTo>
                    <a:pt x="44217" y="1020836"/>
                  </a:lnTo>
                  <a:lnTo>
                    <a:pt x="19920" y="955337"/>
                  </a:lnTo>
                  <a:lnTo>
                    <a:pt x="5047" y="888032"/>
                  </a:lnTo>
                  <a:lnTo>
                    <a:pt x="0" y="81915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252829" y="1813052"/>
            <a:ext cx="192087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563880" marR="5080" indent="-551815">
              <a:lnSpc>
                <a:spcPts val="1970"/>
              </a:lnSpc>
              <a:spcBef>
                <a:spcPts val="325"/>
              </a:spcBef>
            </a:pPr>
            <a:r>
              <a:rPr sz="1800" b="1" spc="95" dirty="0">
                <a:solidFill>
                  <a:srgbClr val="0000FF"/>
                </a:solidFill>
                <a:latin typeface="Times New Roman"/>
                <a:cs typeface="Times New Roman"/>
              </a:rPr>
              <a:t>Optics 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800" b="1" spc="-2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Behavior  </a:t>
            </a:r>
            <a:r>
              <a:rPr sz="1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light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49324" y="1670304"/>
            <a:ext cx="6539865" cy="4036060"/>
            <a:chOff x="1449324" y="1670304"/>
            <a:chExt cx="6539865" cy="4036060"/>
          </a:xfrm>
        </p:grpSpPr>
        <p:sp>
          <p:nvSpPr>
            <p:cNvPr id="8" name="object 8"/>
            <p:cNvSpPr/>
            <p:nvPr/>
          </p:nvSpPr>
          <p:spPr>
            <a:xfrm>
              <a:off x="1591056" y="1670304"/>
              <a:ext cx="5405628" cy="1805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7792" y="1719580"/>
              <a:ext cx="5311012" cy="17082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1244" y="2353056"/>
              <a:ext cx="5875020" cy="13197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6108" y="2408047"/>
              <a:ext cx="5766435" cy="1210945"/>
            </a:xfrm>
            <a:custGeom>
              <a:avLst/>
              <a:gdLst/>
              <a:ahLst/>
              <a:cxnLst/>
              <a:rect l="l" t="t" r="r" b="b"/>
              <a:pathLst>
                <a:path w="5766434" h="1210945">
                  <a:moveTo>
                    <a:pt x="5747766" y="0"/>
                  </a:moveTo>
                  <a:lnTo>
                    <a:pt x="0" y="1116456"/>
                  </a:lnTo>
                  <a:lnTo>
                    <a:pt x="18287" y="1210690"/>
                  </a:lnTo>
                  <a:lnTo>
                    <a:pt x="5766181" y="94233"/>
                  </a:lnTo>
                  <a:lnTo>
                    <a:pt x="5747766" y="0"/>
                  </a:lnTo>
                  <a:close/>
                </a:path>
              </a:pathLst>
            </a:custGeom>
            <a:solidFill>
              <a:srgbClr val="CC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6108" y="2408047"/>
              <a:ext cx="5766435" cy="1210945"/>
            </a:xfrm>
            <a:custGeom>
              <a:avLst/>
              <a:gdLst/>
              <a:ahLst/>
              <a:cxnLst/>
              <a:rect l="l" t="t" r="r" b="b"/>
              <a:pathLst>
                <a:path w="5766434" h="1210945">
                  <a:moveTo>
                    <a:pt x="0" y="1116456"/>
                  </a:moveTo>
                  <a:lnTo>
                    <a:pt x="1437005" y="837438"/>
                  </a:lnTo>
                  <a:lnTo>
                    <a:pt x="2873883" y="558291"/>
                  </a:lnTo>
                  <a:lnTo>
                    <a:pt x="4310888" y="279145"/>
                  </a:lnTo>
                  <a:lnTo>
                    <a:pt x="5747766" y="0"/>
                  </a:lnTo>
                  <a:lnTo>
                    <a:pt x="5766181" y="94233"/>
                  </a:lnTo>
                  <a:lnTo>
                    <a:pt x="4329176" y="373379"/>
                  </a:lnTo>
                  <a:lnTo>
                    <a:pt x="2892171" y="652526"/>
                  </a:lnTo>
                  <a:lnTo>
                    <a:pt x="1455293" y="931672"/>
                  </a:lnTo>
                  <a:lnTo>
                    <a:pt x="18287" y="1210690"/>
                  </a:lnTo>
                  <a:lnTo>
                    <a:pt x="0" y="1116456"/>
                  </a:lnTo>
                  <a:close/>
                </a:path>
              </a:pathLst>
            </a:custGeom>
            <a:ln w="12192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0660" y="2670048"/>
              <a:ext cx="6382512" cy="19476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4127" y="2722693"/>
              <a:ext cx="6275070" cy="1840230"/>
            </a:xfrm>
            <a:custGeom>
              <a:avLst/>
              <a:gdLst/>
              <a:ahLst/>
              <a:cxnLst/>
              <a:rect l="l" t="t" r="r" b="b"/>
              <a:pathLst>
                <a:path w="6275070" h="1840229">
                  <a:moveTo>
                    <a:pt x="2243201" y="737548"/>
                  </a:moveTo>
                  <a:lnTo>
                    <a:pt x="2096389" y="766123"/>
                  </a:lnTo>
                  <a:lnTo>
                    <a:pt x="1857883" y="1479228"/>
                  </a:lnTo>
                  <a:lnTo>
                    <a:pt x="1993773" y="1452812"/>
                  </a:lnTo>
                  <a:lnTo>
                    <a:pt x="2043302" y="1295840"/>
                  </a:lnTo>
                  <a:lnTo>
                    <a:pt x="2297938" y="1246310"/>
                  </a:lnTo>
                  <a:lnTo>
                    <a:pt x="2430612" y="1246310"/>
                  </a:lnTo>
                  <a:lnTo>
                    <a:pt x="2406144" y="1179889"/>
                  </a:lnTo>
                  <a:lnTo>
                    <a:pt x="2068576" y="1179889"/>
                  </a:lnTo>
                  <a:lnTo>
                    <a:pt x="2173478" y="891218"/>
                  </a:lnTo>
                  <a:lnTo>
                    <a:pt x="2299808" y="891218"/>
                  </a:lnTo>
                  <a:lnTo>
                    <a:pt x="2243201" y="737548"/>
                  </a:lnTo>
                  <a:close/>
                </a:path>
                <a:path w="6275070" h="1840229">
                  <a:moveTo>
                    <a:pt x="2430612" y="1246310"/>
                  </a:moveTo>
                  <a:lnTo>
                    <a:pt x="2297938" y="1246310"/>
                  </a:lnTo>
                  <a:lnTo>
                    <a:pt x="2347087" y="1384232"/>
                  </a:lnTo>
                  <a:lnTo>
                    <a:pt x="2472436" y="1359848"/>
                  </a:lnTo>
                  <a:lnTo>
                    <a:pt x="2430612" y="1246310"/>
                  </a:lnTo>
                  <a:close/>
                </a:path>
                <a:path w="6275070" h="1840229">
                  <a:moveTo>
                    <a:pt x="2299808" y="891218"/>
                  </a:moveTo>
                  <a:lnTo>
                    <a:pt x="2173478" y="891218"/>
                  </a:lnTo>
                  <a:lnTo>
                    <a:pt x="2260981" y="1142551"/>
                  </a:lnTo>
                  <a:lnTo>
                    <a:pt x="2068576" y="1179889"/>
                  </a:lnTo>
                  <a:lnTo>
                    <a:pt x="2406144" y="1179889"/>
                  </a:lnTo>
                  <a:lnTo>
                    <a:pt x="2299808" y="891218"/>
                  </a:lnTo>
                  <a:close/>
                </a:path>
                <a:path w="6275070" h="1840229">
                  <a:moveTo>
                    <a:pt x="388782" y="1106632"/>
                  </a:moveTo>
                  <a:lnTo>
                    <a:pt x="330005" y="1110200"/>
                  </a:lnTo>
                  <a:lnTo>
                    <a:pt x="9778" y="1171380"/>
                  </a:lnTo>
                  <a:lnTo>
                    <a:pt x="0" y="1840035"/>
                  </a:lnTo>
                  <a:lnTo>
                    <a:pt x="132334" y="1814381"/>
                  </a:lnTo>
                  <a:lnTo>
                    <a:pt x="136271" y="1537521"/>
                  </a:lnTo>
                  <a:lnTo>
                    <a:pt x="190246" y="1527107"/>
                  </a:lnTo>
                  <a:lnTo>
                    <a:pt x="212082" y="1523676"/>
                  </a:lnTo>
                  <a:lnTo>
                    <a:pt x="230727" y="1522519"/>
                  </a:lnTo>
                  <a:lnTo>
                    <a:pt x="423088" y="1522519"/>
                  </a:lnTo>
                  <a:lnTo>
                    <a:pt x="419806" y="1519072"/>
                  </a:lnTo>
                  <a:lnTo>
                    <a:pt x="404971" y="1505438"/>
                  </a:lnTo>
                  <a:lnTo>
                    <a:pt x="390088" y="1493684"/>
                  </a:lnTo>
                  <a:lnTo>
                    <a:pt x="375158" y="1483800"/>
                  </a:lnTo>
                  <a:lnTo>
                    <a:pt x="420016" y="1465871"/>
                  </a:lnTo>
                  <a:lnTo>
                    <a:pt x="457612" y="1444097"/>
                  </a:lnTo>
                  <a:lnTo>
                    <a:pt x="465786" y="1437191"/>
                  </a:lnTo>
                  <a:lnTo>
                    <a:pt x="137795" y="1437191"/>
                  </a:lnTo>
                  <a:lnTo>
                    <a:pt x="140208" y="1257486"/>
                  </a:lnTo>
                  <a:lnTo>
                    <a:pt x="285622" y="1229292"/>
                  </a:lnTo>
                  <a:lnTo>
                    <a:pt x="312360" y="1224744"/>
                  </a:lnTo>
                  <a:lnTo>
                    <a:pt x="334264" y="1222529"/>
                  </a:lnTo>
                  <a:lnTo>
                    <a:pt x="528224" y="1222529"/>
                  </a:lnTo>
                  <a:lnTo>
                    <a:pt x="526803" y="1216967"/>
                  </a:lnTo>
                  <a:lnTo>
                    <a:pt x="504705" y="1170537"/>
                  </a:lnTo>
                  <a:lnTo>
                    <a:pt x="472344" y="1135489"/>
                  </a:lnTo>
                  <a:lnTo>
                    <a:pt x="433863" y="1114204"/>
                  </a:lnTo>
                  <a:lnTo>
                    <a:pt x="412622" y="1108896"/>
                  </a:lnTo>
                  <a:lnTo>
                    <a:pt x="388782" y="1106632"/>
                  </a:lnTo>
                  <a:close/>
                </a:path>
                <a:path w="6275070" h="1840229">
                  <a:moveTo>
                    <a:pt x="423088" y="1522519"/>
                  </a:moveTo>
                  <a:lnTo>
                    <a:pt x="230727" y="1522519"/>
                  </a:lnTo>
                  <a:lnTo>
                    <a:pt x="246181" y="1523624"/>
                  </a:lnTo>
                  <a:lnTo>
                    <a:pt x="258445" y="1526980"/>
                  </a:lnTo>
                  <a:lnTo>
                    <a:pt x="294385" y="1552904"/>
                  </a:lnTo>
                  <a:lnTo>
                    <a:pt x="332612" y="1599497"/>
                  </a:lnTo>
                  <a:lnTo>
                    <a:pt x="365946" y="1648860"/>
                  </a:lnTo>
                  <a:lnTo>
                    <a:pt x="393731" y="1691413"/>
                  </a:lnTo>
                  <a:lnTo>
                    <a:pt x="415944" y="1727156"/>
                  </a:lnTo>
                  <a:lnTo>
                    <a:pt x="432561" y="1756088"/>
                  </a:lnTo>
                  <a:lnTo>
                    <a:pt x="574547" y="1728529"/>
                  </a:lnTo>
                  <a:lnTo>
                    <a:pt x="543033" y="1680112"/>
                  </a:lnTo>
                  <a:lnTo>
                    <a:pt x="513268" y="1636510"/>
                  </a:lnTo>
                  <a:lnTo>
                    <a:pt x="485265" y="1597724"/>
                  </a:lnTo>
                  <a:lnTo>
                    <a:pt x="459036" y="1563754"/>
                  </a:lnTo>
                  <a:lnTo>
                    <a:pt x="434593" y="1534600"/>
                  </a:lnTo>
                  <a:lnTo>
                    <a:pt x="423088" y="1522519"/>
                  </a:lnTo>
                  <a:close/>
                </a:path>
                <a:path w="6275070" h="1840229">
                  <a:moveTo>
                    <a:pt x="528224" y="1222529"/>
                  </a:moveTo>
                  <a:lnTo>
                    <a:pt x="334264" y="1222529"/>
                  </a:lnTo>
                  <a:lnTo>
                    <a:pt x="351309" y="1222648"/>
                  </a:lnTo>
                  <a:lnTo>
                    <a:pt x="363473" y="1225101"/>
                  </a:lnTo>
                  <a:lnTo>
                    <a:pt x="397228" y="1256016"/>
                  </a:lnTo>
                  <a:lnTo>
                    <a:pt x="403877" y="1287097"/>
                  </a:lnTo>
                  <a:lnTo>
                    <a:pt x="402986" y="1302222"/>
                  </a:lnTo>
                  <a:lnTo>
                    <a:pt x="385214" y="1347714"/>
                  </a:lnTo>
                  <a:lnTo>
                    <a:pt x="346709" y="1383343"/>
                  </a:lnTo>
                  <a:lnTo>
                    <a:pt x="295830" y="1403187"/>
                  </a:lnTo>
                  <a:lnTo>
                    <a:pt x="256502" y="1413311"/>
                  </a:lnTo>
                  <a:lnTo>
                    <a:pt x="207898" y="1423602"/>
                  </a:lnTo>
                  <a:lnTo>
                    <a:pt x="137795" y="1437191"/>
                  </a:lnTo>
                  <a:lnTo>
                    <a:pt x="465786" y="1437191"/>
                  </a:lnTo>
                  <a:lnTo>
                    <a:pt x="510921" y="1389058"/>
                  </a:lnTo>
                  <a:lnTo>
                    <a:pt x="535971" y="1321431"/>
                  </a:lnTo>
                  <a:lnTo>
                    <a:pt x="538281" y="1284045"/>
                  </a:lnTo>
                  <a:lnTo>
                    <a:pt x="533780" y="1244278"/>
                  </a:lnTo>
                  <a:lnTo>
                    <a:pt x="528224" y="1222529"/>
                  </a:lnTo>
                  <a:close/>
                </a:path>
                <a:path w="6275070" h="1840229">
                  <a:moveTo>
                    <a:pt x="6006586" y="0"/>
                  </a:moveTo>
                  <a:lnTo>
                    <a:pt x="5948933" y="6409"/>
                  </a:lnTo>
                  <a:lnTo>
                    <a:pt x="5906095" y="17099"/>
                  </a:lnTo>
                  <a:lnTo>
                    <a:pt x="5866542" y="31825"/>
                  </a:lnTo>
                  <a:lnTo>
                    <a:pt x="5830276" y="50575"/>
                  </a:lnTo>
                  <a:lnTo>
                    <a:pt x="5797296" y="73338"/>
                  </a:lnTo>
                  <a:lnTo>
                    <a:pt x="5767768" y="99534"/>
                  </a:lnTo>
                  <a:lnTo>
                    <a:pt x="5741860" y="128408"/>
                  </a:lnTo>
                  <a:lnTo>
                    <a:pt x="5719572" y="159974"/>
                  </a:lnTo>
                  <a:lnTo>
                    <a:pt x="5700903" y="194242"/>
                  </a:lnTo>
                  <a:lnTo>
                    <a:pt x="5685782" y="230889"/>
                  </a:lnTo>
                  <a:lnTo>
                    <a:pt x="5674137" y="269775"/>
                  </a:lnTo>
                  <a:lnTo>
                    <a:pt x="5665970" y="310899"/>
                  </a:lnTo>
                  <a:lnTo>
                    <a:pt x="5661279" y="354262"/>
                  </a:lnTo>
                  <a:lnTo>
                    <a:pt x="5659822" y="386909"/>
                  </a:lnTo>
                  <a:lnTo>
                    <a:pt x="5660389" y="418365"/>
                  </a:lnTo>
                  <a:lnTo>
                    <a:pt x="5667502" y="477706"/>
                  </a:lnTo>
                  <a:lnTo>
                    <a:pt x="5685678" y="537539"/>
                  </a:lnTo>
                  <a:lnTo>
                    <a:pt x="5716524" y="594419"/>
                  </a:lnTo>
                  <a:lnTo>
                    <a:pt x="5761577" y="643092"/>
                  </a:lnTo>
                  <a:lnTo>
                    <a:pt x="5822442" y="678620"/>
                  </a:lnTo>
                  <a:lnTo>
                    <a:pt x="5896578" y="695971"/>
                  </a:lnTo>
                  <a:lnTo>
                    <a:pt x="5937563" y="695961"/>
                  </a:lnTo>
                  <a:lnTo>
                    <a:pt x="5981192" y="690177"/>
                  </a:lnTo>
                  <a:lnTo>
                    <a:pt x="6030938" y="677150"/>
                  </a:lnTo>
                  <a:lnTo>
                    <a:pt x="6076743" y="658252"/>
                  </a:lnTo>
                  <a:lnTo>
                    <a:pt x="6118619" y="633474"/>
                  </a:lnTo>
                  <a:lnTo>
                    <a:pt x="6156579" y="602801"/>
                  </a:lnTo>
                  <a:lnTo>
                    <a:pt x="6177584" y="580159"/>
                  </a:lnTo>
                  <a:lnTo>
                    <a:pt x="5942391" y="580159"/>
                  </a:lnTo>
                  <a:lnTo>
                    <a:pt x="5912659" y="577211"/>
                  </a:lnTo>
                  <a:lnTo>
                    <a:pt x="5859399" y="552763"/>
                  </a:lnTo>
                  <a:lnTo>
                    <a:pt x="5819473" y="508535"/>
                  </a:lnTo>
                  <a:lnTo>
                    <a:pt x="5797550" y="449639"/>
                  </a:lnTo>
                  <a:lnTo>
                    <a:pt x="5791092" y="396105"/>
                  </a:lnTo>
                  <a:lnTo>
                    <a:pt x="5792660" y="343308"/>
                  </a:lnTo>
                  <a:lnTo>
                    <a:pt x="5802229" y="291226"/>
                  </a:lnTo>
                  <a:lnTo>
                    <a:pt x="5819775" y="239835"/>
                  </a:lnTo>
                  <a:lnTo>
                    <a:pt x="5844734" y="193994"/>
                  </a:lnTo>
                  <a:lnTo>
                    <a:pt x="5876385" y="158571"/>
                  </a:lnTo>
                  <a:lnTo>
                    <a:pt x="5914751" y="133554"/>
                  </a:lnTo>
                  <a:lnTo>
                    <a:pt x="5959856" y="118931"/>
                  </a:lnTo>
                  <a:lnTo>
                    <a:pt x="5990524" y="115736"/>
                  </a:lnTo>
                  <a:lnTo>
                    <a:pt x="6225601" y="115736"/>
                  </a:lnTo>
                  <a:lnTo>
                    <a:pt x="6195851" y="76924"/>
                  </a:lnTo>
                  <a:lnTo>
                    <a:pt x="6155944" y="43112"/>
                  </a:lnTo>
                  <a:lnTo>
                    <a:pt x="6110079" y="18375"/>
                  </a:lnTo>
                  <a:lnTo>
                    <a:pt x="6060297" y="3996"/>
                  </a:lnTo>
                  <a:lnTo>
                    <a:pt x="6006586" y="0"/>
                  </a:lnTo>
                  <a:close/>
                </a:path>
                <a:path w="6275070" h="1840229">
                  <a:moveTo>
                    <a:pt x="6225601" y="115736"/>
                  </a:moveTo>
                  <a:lnTo>
                    <a:pt x="5990524" y="115736"/>
                  </a:lnTo>
                  <a:lnTo>
                    <a:pt x="6019516" y="118534"/>
                  </a:lnTo>
                  <a:lnTo>
                    <a:pt x="6046670" y="127253"/>
                  </a:lnTo>
                  <a:lnTo>
                    <a:pt x="6094535" y="162065"/>
                  </a:lnTo>
                  <a:lnTo>
                    <a:pt x="6126452" y="217552"/>
                  </a:lnTo>
                  <a:lnTo>
                    <a:pt x="6140622" y="287539"/>
                  </a:lnTo>
                  <a:lnTo>
                    <a:pt x="6141323" y="323401"/>
                  </a:lnTo>
                  <a:lnTo>
                    <a:pt x="6138094" y="360501"/>
                  </a:lnTo>
                  <a:lnTo>
                    <a:pt x="6130925" y="398839"/>
                  </a:lnTo>
                  <a:lnTo>
                    <a:pt x="6120258" y="435727"/>
                  </a:lnTo>
                  <a:lnTo>
                    <a:pt x="6089830" y="497119"/>
                  </a:lnTo>
                  <a:lnTo>
                    <a:pt x="6048180" y="541889"/>
                  </a:lnTo>
                  <a:lnTo>
                    <a:pt x="6000261" y="569511"/>
                  </a:lnTo>
                  <a:lnTo>
                    <a:pt x="5942391" y="580159"/>
                  </a:lnTo>
                  <a:lnTo>
                    <a:pt x="6177584" y="580159"/>
                  </a:lnTo>
                  <a:lnTo>
                    <a:pt x="6217920" y="526299"/>
                  </a:lnTo>
                  <a:lnTo>
                    <a:pt x="6240589" y="481089"/>
                  </a:lnTo>
                  <a:lnTo>
                    <a:pt x="6257925" y="431224"/>
                  </a:lnTo>
                  <a:lnTo>
                    <a:pt x="6269521" y="379194"/>
                  </a:lnTo>
                  <a:lnTo>
                    <a:pt x="6274974" y="327497"/>
                  </a:lnTo>
                  <a:lnTo>
                    <a:pt x="6274284" y="276133"/>
                  </a:lnTo>
                  <a:lnTo>
                    <a:pt x="6267450" y="225103"/>
                  </a:lnTo>
                  <a:lnTo>
                    <a:pt x="6251616" y="167931"/>
                  </a:lnTo>
                  <a:lnTo>
                    <a:pt x="6227734" y="118518"/>
                  </a:lnTo>
                  <a:lnTo>
                    <a:pt x="6225601" y="115736"/>
                  </a:lnTo>
                  <a:close/>
                </a:path>
                <a:path w="6275070" h="1840229">
                  <a:moveTo>
                    <a:pt x="3728079" y="442575"/>
                  </a:moveTo>
                  <a:lnTo>
                    <a:pt x="3670427" y="449004"/>
                  </a:lnTo>
                  <a:lnTo>
                    <a:pt x="3627588" y="459676"/>
                  </a:lnTo>
                  <a:lnTo>
                    <a:pt x="3588035" y="474372"/>
                  </a:lnTo>
                  <a:lnTo>
                    <a:pt x="3551769" y="493117"/>
                  </a:lnTo>
                  <a:lnTo>
                    <a:pt x="3518789" y="515933"/>
                  </a:lnTo>
                  <a:lnTo>
                    <a:pt x="3489261" y="542129"/>
                  </a:lnTo>
                  <a:lnTo>
                    <a:pt x="3463353" y="571003"/>
                  </a:lnTo>
                  <a:lnTo>
                    <a:pt x="3441065" y="602569"/>
                  </a:lnTo>
                  <a:lnTo>
                    <a:pt x="3422396" y="636837"/>
                  </a:lnTo>
                  <a:lnTo>
                    <a:pt x="3407275" y="673484"/>
                  </a:lnTo>
                  <a:lnTo>
                    <a:pt x="3395630" y="712370"/>
                  </a:lnTo>
                  <a:lnTo>
                    <a:pt x="3387463" y="753494"/>
                  </a:lnTo>
                  <a:lnTo>
                    <a:pt x="3382772" y="796857"/>
                  </a:lnTo>
                  <a:lnTo>
                    <a:pt x="3381369" y="829504"/>
                  </a:lnTo>
                  <a:lnTo>
                    <a:pt x="3381930" y="860960"/>
                  </a:lnTo>
                  <a:lnTo>
                    <a:pt x="3388995" y="920301"/>
                  </a:lnTo>
                  <a:lnTo>
                    <a:pt x="3407267" y="980134"/>
                  </a:lnTo>
                  <a:lnTo>
                    <a:pt x="3438017" y="1037014"/>
                  </a:lnTo>
                  <a:lnTo>
                    <a:pt x="3483086" y="1085687"/>
                  </a:lnTo>
                  <a:lnTo>
                    <a:pt x="3544062" y="1121215"/>
                  </a:lnTo>
                  <a:lnTo>
                    <a:pt x="3618134" y="1138551"/>
                  </a:lnTo>
                  <a:lnTo>
                    <a:pt x="3659112" y="1138503"/>
                  </a:lnTo>
                  <a:lnTo>
                    <a:pt x="3702685" y="1132645"/>
                  </a:lnTo>
                  <a:lnTo>
                    <a:pt x="3752451" y="1119691"/>
                  </a:lnTo>
                  <a:lnTo>
                    <a:pt x="3798300" y="1100832"/>
                  </a:lnTo>
                  <a:lnTo>
                    <a:pt x="3840220" y="1076067"/>
                  </a:lnTo>
                  <a:lnTo>
                    <a:pt x="3878199" y="1045396"/>
                  </a:lnTo>
                  <a:lnTo>
                    <a:pt x="3899202" y="1022754"/>
                  </a:lnTo>
                  <a:lnTo>
                    <a:pt x="3663886" y="1022754"/>
                  </a:lnTo>
                  <a:lnTo>
                    <a:pt x="3634168" y="1019806"/>
                  </a:lnTo>
                  <a:lnTo>
                    <a:pt x="3581019" y="995358"/>
                  </a:lnTo>
                  <a:lnTo>
                    <a:pt x="3540998" y="951130"/>
                  </a:lnTo>
                  <a:lnTo>
                    <a:pt x="3519170" y="892234"/>
                  </a:lnTo>
                  <a:lnTo>
                    <a:pt x="3512694" y="838682"/>
                  </a:lnTo>
                  <a:lnTo>
                    <a:pt x="3514232" y="785856"/>
                  </a:lnTo>
                  <a:lnTo>
                    <a:pt x="3523795" y="733768"/>
                  </a:lnTo>
                  <a:lnTo>
                    <a:pt x="3541395" y="682430"/>
                  </a:lnTo>
                  <a:lnTo>
                    <a:pt x="3566298" y="636571"/>
                  </a:lnTo>
                  <a:lnTo>
                    <a:pt x="3597941" y="601118"/>
                  </a:lnTo>
                  <a:lnTo>
                    <a:pt x="3636299" y="576095"/>
                  </a:lnTo>
                  <a:lnTo>
                    <a:pt x="3681349" y="561526"/>
                  </a:lnTo>
                  <a:lnTo>
                    <a:pt x="3712071" y="558331"/>
                  </a:lnTo>
                  <a:lnTo>
                    <a:pt x="3947195" y="558331"/>
                  </a:lnTo>
                  <a:lnTo>
                    <a:pt x="3917346" y="519394"/>
                  </a:lnTo>
                  <a:lnTo>
                    <a:pt x="3877437" y="485580"/>
                  </a:lnTo>
                  <a:lnTo>
                    <a:pt x="3831572" y="460863"/>
                  </a:lnTo>
                  <a:lnTo>
                    <a:pt x="3781790" y="446528"/>
                  </a:lnTo>
                  <a:lnTo>
                    <a:pt x="3728079" y="442575"/>
                  </a:lnTo>
                  <a:close/>
                </a:path>
                <a:path w="6275070" h="1840229">
                  <a:moveTo>
                    <a:pt x="3947195" y="558331"/>
                  </a:moveTo>
                  <a:lnTo>
                    <a:pt x="3712071" y="558331"/>
                  </a:lnTo>
                  <a:lnTo>
                    <a:pt x="3741007" y="561113"/>
                  </a:lnTo>
                  <a:lnTo>
                    <a:pt x="3768181" y="569849"/>
                  </a:lnTo>
                  <a:lnTo>
                    <a:pt x="3816046" y="604660"/>
                  </a:lnTo>
                  <a:lnTo>
                    <a:pt x="3847998" y="660147"/>
                  </a:lnTo>
                  <a:lnTo>
                    <a:pt x="3862115" y="730134"/>
                  </a:lnTo>
                  <a:lnTo>
                    <a:pt x="3862816" y="765996"/>
                  </a:lnTo>
                  <a:lnTo>
                    <a:pt x="3859587" y="803096"/>
                  </a:lnTo>
                  <a:lnTo>
                    <a:pt x="3852418" y="841434"/>
                  </a:lnTo>
                  <a:lnTo>
                    <a:pt x="3841753" y="878322"/>
                  </a:lnTo>
                  <a:lnTo>
                    <a:pt x="3811377" y="939714"/>
                  </a:lnTo>
                  <a:lnTo>
                    <a:pt x="3769780" y="984484"/>
                  </a:lnTo>
                  <a:lnTo>
                    <a:pt x="3721774" y="1012106"/>
                  </a:lnTo>
                  <a:lnTo>
                    <a:pt x="3663886" y="1022754"/>
                  </a:lnTo>
                  <a:lnTo>
                    <a:pt x="3899202" y="1022754"/>
                  </a:lnTo>
                  <a:lnTo>
                    <a:pt x="3939524" y="968894"/>
                  </a:lnTo>
                  <a:lnTo>
                    <a:pt x="3962155" y="923684"/>
                  </a:lnTo>
                  <a:lnTo>
                    <a:pt x="3979418" y="873819"/>
                  </a:lnTo>
                  <a:lnTo>
                    <a:pt x="3991016" y="821789"/>
                  </a:lnTo>
                  <a:lnTo>
                    <a:pt x="3996483" y="770092"/>
                  </a:lnTo>
                  <a:lnTo>
                    <a:pt x="3995830" y="718728"/>
                  </a:lnTo>
                  <a:lnTo>
                    <a:pt x="3989070" y="667698"/>
                  </a:lnTo>
                  <a:lnTo>
                    <a:pt x="3973163" y="610453"/>
                  </a:lnTo>
                  <a:lnTo>
                    <a:pt x="3949255" y="561018"/>
                  </a:lnTo>
                  <a:lnTo>
                    <a:pt x="3947195" y="558331"/>
                  </a:lnTo>
                  <a:close/>
                </a:path>
                <a:path w="6275070" h="1840229">
                  <a:moveTo>
                    <a:pt x="5391930" y="262949"/>
                  </a:moveTo>
                  <a:lnTo>
                    <a:pt x="5260340" y="262949"/>
                  </a:lnTo>
                  <a:lnTo>
                    <a:pt x="5252084" y="819971"/>
                  </a:lnTo>
                  <a:lnTo>
                    <a:pt x="5384419" y="794190"/>
                  </a:lnTo>
                  <a:lnTo>
                    <a:pt x="5391930" y="262949"/>
                  </a:lnTo>
                  <a:close/>
                </a:path>
                <a:path w="6275070" h="1840229">
                  <a:moveTo>
                    <a:pt x="5579618" y="89467"/>
                  </a:moveTo>
                  <a:lnTo>
                    <a:pt x="5073396" y="187892"/>
                  </a:lnTo>
                  <a:lnTo>
                    <a:pt x="5071872" y="299525"/>
                  </a:lnTo>
                  <a:lnTo>
                    <a:pt x="5260340" y="262949"/>
                  </a:lnTo>
                  <a:lnTo>
                    <a:pt x="5391930" y="262949"/>
                  </a:lnTo>
                  <a:lnTo>
                    <a:pt x="5392293" y="237295"/>
                  </a:lnTo>
                  <a:lnTo>
                    <a:pt x="5578094" y="201227"/>
                  </a:lnTo>
                  <a:lnTo>
                    <a:pt x="5579618" y="89467"/>
                  </a:lnTo>
                  <a:close/>
                </a:path>
                <a:path w="6275070" h="1840229">
                  <a:moveTo>
                    <a:pt x="4268851" y="344102"/>
                  </a:moveTo>
                  <a:lnTo>
                    <a:pt x="4145153" y="368105"/>
                  </a:lnTo>
                  <a:lnTo>
                    <a:pt x="4135882" y="1036760"/>
                  </a:lnTo>
                  <a:lnTo>
                    <a:pt x="4259072" y="1012757"/>
                  </a:lnTo>
                  <a:lnTo>
                    <a:pt x="4265549" y="563558"/>
                  </a:lnTo>
                  <a:lnTo>
                    <a:pt x="4411427" y="563558"/>
                  </a:lnTo>
                  <a:lnTo>
                    <a:pt x="4268851" y="344102"/>
                  </a:lnTo>
                  <a:close/>
                </a:path>
                <a:path w="6275070" h="1840229">
                  <a:moveTo>
                    <a:pt x="4411427" y="563558"/>
                  </a:moveTo>
                  <a:lnTo>
                    <a:pt x="4265549" y="563558"/>
                  </a:lnTo>
                  <a:lnTo>
                    <a:pt x="4522851" y="961576"/>
                  </a:lnTo>
                  <a:lnTo>
                    <a:pt x="4646041" y="937573"/>
                  </a:lnTo>
                  <a:lnTo>
                    <a:pt x="4648813" y="740342"/>
                  </a:lnTo>
                  <a:lnTo>
                    <a:pt x="4526280" y="740342"/>
                  </a:lnTo>
                  <a:lnTo>
                    <a:pt x="4411427" y="563558"/>
                  </a:lnTo>
                  <a:close/>
                </a:path>
                <a:path w="6275070" h="1840229">
                  <a:moveTo>
                    <a:pt x="4655439" y="269045"/>
                  </a:moveTo>
                  <a:lnTo>
                    <a:pt x="4532630" y="292921"/>
                  </a:lnTo>
                  <a:lnTo>
                    <a:pt x="4526280" y="740342"/>
                  </a:lnTo>
                  <a:lnTo>
                    <a:pt x="4648813" y="740342"/>
                  </a:lnTo>
                  <a:lnTo>
                    <a:pt x="4655439" y="269045"/>
                  </a:lnTo>
                  <a:close/>
                </a:path>
                <a:path w="6275070" h="1840229">
                  <a:moveTo>
                    <a:pt x="3245104" y="542984"/>
                  </a:moveTo>
                  <a:lnTo>
                    <a:pt x="3113151" y="568638"/>
                  </a:lnTo>
                  <a:lnTo>
                    <a:pt x="3103372" y="1237293"/>
                  </a:lnTo>
                  <a:lnTo>
                    <a:pt x="3235706" y="1211512"/>
                  </a:lnTo>
                  <a:lnTo>
                    <a:pt x="3245104" y="542984"/>
                  </a:lnTo>
                  <a:close/>
                </a:path>
                <a:path w="6275070" h="1840229">
                  <a:moveTo>
                    <a:pt x="2809767" y="764472"/>
                  </a:moveTo>
                  <a:lnTo>
                    <a:pt x="2678176" y="764472"/>
                  </a:lnTo>
                  <a:lnTo>
                    <a:pt x="2669921" y="1321494"/>
                  </a:lnTo>
                  <a:lnTo>
                    <a:pt x="2802255" y="1295713"/>
                  </a:lnTo>
                  <a:lnTo>
                    <a:pt x="2809767" y="764472"/>
                  </a:lnTo>
                  <a:close/>
                </a:path>
                <a:path w="6275070" h="1840229">
                  <a:moveTo>
                    <a:pt x="2997454" y="591117"/>
                  </a:moveTo>
                  <a:lnTo>
                    <a:pt x="2491232" y="689415"/>
                  </a:lnTo>
                  <a:lnTo>
                    <a:pt x="2489708" y="801175"/>
                  </a:lnTo>
                  <a:lnTo>
                    <a:pt x="2678176" y="764472"/>
                  </a:lnTo>
                  <a:lnTo>
                    <a:pt x="2809767" y="764472"/>
                  </a:lnTo>
                  <a:lnTo>
                    <a:pt x="2810129" y="738945"/>
                  </a:lnTo>
                  <a:lnTo>
                    <a:pt x="2995930" y="702750"/>
                  </a:lnTo>
                  <a:lnTo>
                    <a:pt x="2997454" y="591117"/>
                  </a:lnTo>
                  <a:close/>
                </a:path>
                <a:path w="6275070" h="1840229">
                  <a:moveTo>
                    <a:pt x="1463548" y="889059"/>
                  </a:moveTo>
                  <a:lnTo>
                    <a:pt x="1331595" y="914713"/>
                  </a:lnTo>
                  <a:lnTo>
                    <a:pt x="1321816" y="1583368"/>
                  </a:lnTo>
                  <a:lnTo>
                    <a:pt x="1781175" y="1494087"/>
                  </a:lnTo>
                  <a:lnTo>
                    <a:pt x="1781831" y="1445954"/>
                  </a:lnTo>
                  <a:lnTo>
                    <a:pt x="1455673" y="1445954"/>
                  </a:lnTo>
                  <a:lnTo>
                    <a:pt x="1463548" y="889059"/>
                  </a:lnTo>
                  <a:close/>
                </a:path>
                <a:path w="6275070" h="1840229">
                  <a:moveTo>
                    <a:pt x="1782699" y="1382327"/>
                  </a:moveTo>
                  <a:lnTo>
                    <a:pt x="1455673" y="1445954"/>
                  </a:lnTo>
                  <a:lnTo>
                    <a:pt x="1781831" y="1445954"/>
                  </a:lnTo>
                  <a:lnTo>
                    <a:pt x="1782699" y="1382327"/>
                  </a:lnTo>
                  <a:close/>
                </a:path>
                <a:path w="6275070" h="1840229">
                  <a:moveTo>
                    <a:pt x="1168273" y="946336"/>
                  </a:moveTo>
                  <a:lnTo>
                    <a:pt x="691896" y="1038919"/>
                  </a:lnTo>
                  <a:lnTo>
                    <a:pt x="682497" y="1707574"/>
                  </a:lnTo>
                  <a:lnTo>
                    <a:pt x="1184402" y="1610038"/>
                  </a:lnTo>
                  <a:lnTo>
                    <a:pt x="1185070" y="1570795"/>
                  </a:lnTo>
                  <a:lnTo>
                    <a:pt x="812418" y="1570795"/>
                  </a:lnTo>
                  <a:lnTo>
                    <a:pt x="818896" y="1388550"/>
                  </a:lnTo>
                  <a:lnTo>
                    <a:pt x="1151509" y="1323907"/>
                  </a:lnTo>
                  <a:lnTo>
                    <a:pt x="1152152" y="1276790"/>
                  </a:lnTo>
                  <a:lnTo>
                    <a:pt x="820420" y="1276790"/>
                  </a:lnTo>
                  <a:lnTo>
                    <a:pt x="822705" y="1124898"/>
                  </a:lnTo>
                  <a:lnTo>
                    <a:pt x="1166748" y="1058096"/>
                  </a:lnTo>
                  <a:lnTo>
                    <a:pt x="1168273" y="946336"/>
                  </a:lnTo>
                  <a:close/>
                </a:path>
                <a:path w="6275070" h="1840229">
                  <a:moveTo>
                    <a:pt x="1186306" y="1498278"/>
                  </a:moveTo>
                  <a:lnTo>
                    <a:pt x="812418" y="1570795"/>
                  </a:lnTo>
                  <a:lnTo>
                    <a:pt x="1185070" y="1570795"/>
                  </a:lnTo>
                  <a:lnTo>
                    <a:pt x="1186306" y="1498278"/>
                  </a:lnTo>
                  <a:close/>
                </a:path>
                <a:path w="6275070" h="1840229">
                  <a:moveTo>
                    <a:pt x="1153033" y="1212274"/>
                  </a:moveTo>
                  <a:lnTo>
                    <a:pt x="820420" y="1276790"/>
                  </a:lnTo>
                  <a:lnTo>
                    <a:pt x="1152152" y="1276790"/>
                  </a:lnTo>
                  <a:lnTo>
                    <a:pt x="1153033" y="1212274"/>
                  </a:lnTo>
                  <a:close/>
                </a:path>
              </a:pathLst>
            </a:custGeom>
            <a:solidFill>
              <a:srgbClr val="CC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4127" y="2722693"/>
              <a:ext cx="6275070" cy="1840230"/>
            </a:xfrm>
            <a:custGeom>
              <a:avLst/>
              <a:gdLst/>
              <a:ahLst/>
              <a:cxnLst/>
              <a:rect l="l" t="t" r="r" b="b"/>
              <a:pathLst>
                <a:path w="6275070" h="1840229">
                  <a:moveTo>
                    <a:pt x="2173478" y="891218"/>
                  </a:moveTo>
                  <a:lnTo>
                    <a:pt x="2068576" y="1179889"/>
                  </a:lnTo>
                  <a:lnTo>
                    <a:pt x="2260981" y="1142551"/>
                  </a:lnTo>
                  <a:lnTo>
                    <a:pt x="2173478" y="891218"/>
                  </a:lnTo>
                  <a:close/>
                </a:path>
                <a:path w="6275070" h="1840229">
                  <a:moveTo>
                    <a:pt x="140208" y="1257486"/>
                  </a:moveTo>
                  <a:lnTo>
                    <a:pt x="137795" y="1437191"/>
                  </a:lnTo>
                  <a:lnTo>
                    <a:pt x="207898" y="1423602"/>
                  </a:lnTo>
                  <a:lnTo>
                    <a:pt x="256502" y="1413311"/>
                  </a:lnTo>
                  <a:lnTo>
                    <a:pt x="295830" y="1403187"/>
                  </a:lnTo>
                  <a:lnTo>
                    <a:pt x="346709" y="1383343"/>
                  </a:lnTo>
                  <a:lnTo>
                    <a:pt x="385214" y="1347714"/>
                  </a:lnTo>
                  <a:lnTo>
                    <a:pt x="402986" y="1302222"/>
                  </a:lnTo>
                  <a:lnTo>
                    <a:pt x="403877" y="1287097"/>
                  </a:lnTo>
                  <a:lnTo>
                    <a:pt x="402209" y="1272091"/>
                  </a:lnTo>
                  <a:lnTo>
                    <a:pt x="377884" y="1232533"/>
                  </a:lnTo>
                  <a:lnTo>
                    <a:pt x="334264" y="1222529"/>
                  </a:lnTo>
                  <a:lnTo>
                    <a:pt x="312360" y="1224744"/>
                  </a:lnTo>
                  <a:lnTo>
                    <a:pt x="285622" y="1229292"/>
                  </a:lnTo>
                  <a:lnTo>
                    <a:pt x="140208" y="1257486"/>
                  </a:lnTo>
                  <a:close/>
                </a:path>
                <a:path w="6275070" h="1840229">
                  <a:moveTo>
                    <a:pt x="5959856" y="118931"/>
                  </a:moveTo>
                  <a:lnTo>
                    <a:pt x="5914751" y="133554"/>
                  </a:lnTo>
                  <a:lnTo>
                    <a:pt x="5876385" y="158571"/>
                  </a:lnTo>
                  <a:lnTo>
                    <a:pt x="5844734" y="193994"/>
                  </a:lnTo>
                  <a:lnTo>
                    <a:pt x="5819775" y="239835"/>
                  </a:lnTo>
                  <a:lnTo>
                    <a:pt x="5802229" y="291226"/>
                  </a:lnTo>
                  <a:lnTo>
                    <a:pt x="5792660" y="343308"/>
                  </a:lnTo>
                  <a:lnTo>
                    <a:pt x="5791092" y="396105"/>
                  </a:lnTo>
                  <a:lnTo>
                    <a:pt x="5797550" y="449639"/>
                  </a:lnTo>
                  <a:lnTo>
                    <a:pt x="5819473" y="508535"/>
                  </a:lnTo>
                  <a:lnTo>
                    <a:pt x="5859399" y="552763"/>
                  </a:lnTo>
                  <a:lnTo>
                    <a:pt x="5912659" y="577211"/>
                  </a:lnTo>
                  <a:lnTo>
                    <a:pt x="5942391" y="580159"/>
                  </a:lnTo>
                  <a:lnTo>
                    <a:pt x="5974207" y="576893"/>
                  </a:lnTo>
                  <a:lnTo>
                    <a:pt x="6024911" y="557843"/>
                  </a:lnTo>
                  <a:lnTo>
                    <a:pt x="6070092" y="521648"/>
                  </a:lnTo>
                  <a:lnTo>
                    <a:pt x="6106556" y="468483"/>
                  </a:lnTo>
                  <a:lnTo>
                    <a:pt x="6130925" y="398839"/>
                  </a:lnTo>
                  <a:lnTo>
                    <a:pt x="6138094" y="360501"/>
                  </a:lnTo>
                  <a:lnTo>
                    <a:pt x="6141323" y="323401"/>
                  </a:lnTo>
                  <a:lnTo>
                    <a:pt x="6140622" y="287539"/>
                  </a:lnTo>
                  <a:lnTo>
                    <a:pt x="6126452" y="217552"/>
                  </a:lnTo>
                  <a:lnTo>
                    <a:pt x="6094535" y="162065"/>
                  </a:lnTo>
                  <a:lnTo>
                    <a:pt x="6046670" y="127253"/>
                  </a:lnTo>
                  <a:lnTo>
                    <a:pt x="5990524" y="115736"/>
                  </a:lnTo>
                  <a:lnTo>
                    <a:pt x="5959856" y="118931"/>
                  </a:lnTo>
                  <a:close/>
                </a:path>
                <a:path w="6275070" h="1840229">
                  <a:moveTo>
                    <a:pt x="3681349" y="561526"/>
                  </a:moveTo>
                  <a:lnTo>
                    <a:pt x="3636299" y="576095"/>
                  </a:lnTo>
                  <a:lnTo>
                    <a:pt x="3597941" y="601118"/>
                  </a:lnTo>
                  <a:lnTo>
                    <a:pt x="3566298" y="636571"/>
                  </a:lnTo>
                  <a:lnTo>
                    <a:pt x="3541395" y="682430"/>
                  </a:lnTo>
                  <a:lnTo>
                    <a:pt x="3523795" y="733768"/>
                  </a:lnTo>
                  <a:lnTo>
                    <a:pt x="3514232" y="785856"/>
                  </a:lnTo>
                  <a:lnTo>
                    <a:pt x="3512694" y="838682"/>
                  </a:lnTo>
                  <a:lnTo>
                    <a:pt x="3519170" y="892234"/>
                  </a:lnTo>
                  <a:lnTo>
                    <a:pt x="3540998" y="951130"/>
                  </a:lnTo>
                  <a:lnTo>
                    <a:pt x="3581019" y="995358"/>
                  </a:lnTo>
                  <a:lnTo>
                    <a:pt x="3634168" y="1019806"/>
                  </a:lnTo>
                  <a:lnTo>
                    <a:pt x="3663886" y="1022754"/>
                  </a:lnTo>
                  <a:lnTo>
                    <a:pt x="3695700" y="1019488"/>
                  </a:lnTo>
                  <a:lnTo>
                    <a:pt x="3746468" y="1000438"/>
                  </a:lnTo>
                  <a:lnTo>
                    <a:pt x="3791712" y="964243"/>
                  </a:lnTo>
                  <a:lnTo>
                    <a:pt x="3828065" y="911078"/>
                  </a:lnTo>
                  <a:lnTo>
                    <a:pt x="3852418" y="841434"/>
                  </a:lnTo>
                  <a:lnTo>
                    <a:pt x="3859587" y="803096"/>
                  </a:lnTo>
                  <a:lnTo>
                    <a:pt x="3862816" y="765996"/>
                  </a:lnTo>
                  <a:lnTo>
                    <a:pt x="3862115" y="730134"/>
                  </a:lnTo>
                  <a:lnTo>
                    <a:pt x="3847998" y="660147"/>
                  </a:lnTo>
                  <a:lnTo>
                    <a:pt x="3816046" y="604660"/>
                  </a:lnTo>
                  <a:lnTo>
                    <a:pt x="3768181" y="569849"/>
                  </a:lnTo>
                  <a:lnTo>
                    <a:pt x="3712071" y="558331"/>
                  </a:lnTo>
                  <a:lnTo>
                    <a:pt x="3681349" y="561526"/>
                  </a:lnTo>
                  <a:close/>
                </a:path>
                <a:path w="6275070" h="1840229">
                  <a:moveTo>
                    <a:pt x="5073396" y="187892"/>
                  </a:moveTo>
                  <a:lnTo>
                    <a:pt x="5579618" y="89467"/>
                  </a:lnTo>
                  <a:lnTo>
                    <a:pt x="5578094" y="201227"/>
                  </a:lnTo>
                  <a:lnTo>
                    <a:pt x="5392293" y="237295"/>
                  </a:lnTo>
                  <a:lnTo>
                    <a:pt x="5384419" y="794190"/>
                  </a:lnTo>
                  <a:lnTo>
                    <a:pt x="5252084" y="819971"/>
                  </a:lnTo>
                  <a:lnTo>
                    <a:pt x="5260340" y="262949"/>
                  </a:lnTo>
                  <a:lnTo>
                    <a:pt x="5071872" y="299525"/>
                  </a:lnTo>
                  <a:lnTo>
                    <a:pt x="5073396" y="187892"/>
                  </a:lnTo>
                  <a:close/>
                </a:path>
                <a:path w="6275070" h="1840229">
                  <a:moveTo>
                    <a:pt x="4145153" y="368105"/>
                  </a:moveTo>
                  <a:lnTo>
                    <a:pt x="4268851" y="344102"/>
                  </a:lnTo>
                  <a:lnTo>
                    <a:pt x="4526280" y="740342"/>
                  </a:lnTo>
                  <a:lnTo>
                    <a:pt x="4532630" y="292921"/>
                  </a:lnTo>
                  <a:lnTo>
                    <a:pt x="4655439" y="269045"/>
                  </a:lnTo>
                  <a:lnTo>
                    <a:pt x="4646041" y="937573"/>
                  </a:lnTo>
                  <a:lnTo>
                    <a:pt x="4522851" y="961576"/>
                  </a:lnTo>
                  <a:lnTo>
                    <a:pt x="4265549" y="563558"/>
                  </a:lnTo>
                  <a:lnTo>
                    <a:pt x="4259072" y="1012757"/>
                  </a:lnTo>
                  <a:lnTo>
                    <a:pt x="4135882" y="1036760"/>
                  </a:lnTo>
                  <a:lnTo>
                    <a:pt x="4145153" y="368105"/>
                  </a:lnTo>
                  <a:close/>
                </a:path>
                <a:path w="6275070" h="1840229">
                  <a:moveTo>
                    <a:pt x="3113151" y="568638"/>
                  </a:moveTo>
                  <a:lnTo>
                    <a:pt x="3245104" y="542984"/>
                  </a:lnTo>
                  <a:lnTo>
                    <a:pt x="3235706" y="1211512"/>
                  </a:lnTo>
                  <a:lnTo>
                    <a:pt x="3103372" y="1237293"/>
                  </a:lnTo>
                  <a:lnTo>
                    <a:pt x="3113151" y="568638"/>
                  </a:lnTo>
                  <a:close/>
                </a:path>
                <a:path w="6275070" h="1840229">
                  <a:moveTo>
                    <a:pt x="2491232" y="689415"/>
                  </a:moveTo>
                  <a:lnTo>
                    <a:pt x="2997454" y="591117"/>
                  </a:lnTo>
                  <a:lnTo>
                    <a:pt x="2995930" y="702750"/>
                  </a:lnTo>
                  <a:lnTo>
                    <a:pt x="2810129" y="738945"/>
                  </a:lnTo>
                  <a:lnTo>
                    <a:pt x="2802255" y="1295713"/>
                  </a:lnTo>
                  <a:lnTo>
                    <a:pt x="2669921" y="1321494"/>
                  </a:lnTo>
                  <a:lnTo>
                    <a:pt x="2678176" y="764472"/>
                  </a:lnTo>
                  <a:lnTo>
                    <a:pt x="2489708" y="801175"/>
                  </a:lnTo>
                  <a:lnTo>
                    <a:pt x="2491232" y="689415"/>
                  </a:lnTo>
                  <a:close/>
                </a:path>
                <a:path w="6275070" h="1840229">
                  <a:moveTo>
                    <a:pt x="2096389" y="766123"/>
                  </a:moveTo>
                  <a:lnTo>
                    <a:pt x="2243201" y="737548"/>
                  </a:lnTo>
                  <a:lnTo>
                    <a:pt x="2472436" y="1359848"/>
                  </a:lnTo>
                  <a:lnTo>
                    <a:pt x="2347087" y="1384232"/>
                  </a:lnTo>
                  <a:lnTo>
                    <a:pt x="2297938" y="1246310"/>
                  </a:lnTo>
                  <a:lnTo>
                    <a:pt x="2043302" y="1295840"/>
                  </a:lnTo>
                  <a:lnTo>
                    <a:pt x="1993773" y="1452812"/>
                  </a:lnTo>
                  <a:lnTo>
                    <a:pt x="1857883" y="1479228"/>
                  </a:lnTo>
                  <a:lnTo>
                    <a:pt x="2096389" y="766123"/>
                  </a:lnTo>
                  <a:close/>
                </a:path>
                <a:path w="6275070" h="1840229">
                  <a:moveTo>
                    <a:pt x="1331595" y="914713"/>
                  </a:moveTo>
                  <a:lnTo>
                    <a:pt x="1463548" y="889059"/>
                  </a:lnTo>
                  <a:lnTo>
                    <a:pt x="1455673" y="1445954"/>
                  </a:lnTo>
                  <a:lnTo>
                    <a:pt x="1782699" y="1382327"/>
                  </a:lnTo>
                  <a:lnTo>
                    <a:pt x="1781175" y="1494087"/>
                  </a:lnTo>
                  <a:lnTo>
                    <a:pt x="1321816" y="1583368"/>
                  </a:lnTo>
                  <a:lnTo>
                    <a:pt x="1331595" y="914713"/>
                  </a:lnTo>
                  <a:close/>
                </a:path>
                <a:path w="6275070" h="1840229">
                  <a:moveTo>
                    <a:pt x="691896" y="1038919"/>
                  </a:moveTo>
                  <a:lnTo>
                    <a:pt x="1168273" y="946336"/>
                  </a:lnTo>
                  <a:lnTo>
                    <a:pt x="1166748" y="1058096"/>
                  </a:lnTo>
                  <a:lnTo>
                    <a:pt x="822705" y="1124898"/>
                  </a:lnTo>
                  <a:lnTo>
                    <a:pt x="820420" y="1276790"/>
                  </a:lnTo>
                  <a:lnTo>
                    <a:pt x="1153033" y="1212274"/>
                  </a:lnTo>
                  <a:lnTo>
                    <a:pt x="1151509" y="1323907"/>
                  </a:lnTo>
                  <a:lnTo>
                    <a:pt x="818896" y="1388550"/>
                  </a:lnTo>
                  <a:lnTo>
                    <a:pt x="812418" y="1570795"/>
                  </a:lnTo>
                  <a:lnTo>
                    <a:pt x="1186306" y="1498278"/>
                  </a:lnTo>
                  <a:lnTo>
                    <a:pt x="1184402" y="1610038"/>
                  </a:lnTo>
                  <a:lnTo>
                    <a:pt x="682497" y="1707574"/>
                  </a:lnTo>
                  <a:lnTo>
                    <a:pt x="691896" y="1038919"/>
                  </a:lnTo>
                  <a:close/>
                </a:path>
                <a:path w="6275070" h="1840229">
                  <a:moveTo>
                    <a:pt x="9778" y="1171380"/>
                  </a:moveTo>
                  <a:lnTo>
                    <a:pt x="295021" y="1116008"/>
                  </a:lnTo>
                  <a:lnTo>
                    <a:pt x="330005" y="1110200"/>
                  </a:lnTo>
                  <a:lnTo>
                    <a:pt x="361251" y="1107070"/>
                  </a:lnTo>
                  <a:lnTo>
                    <a:pt x="388782" y="1106632"/>
                  </a:lnTo>
                  <a:lnTo>
                    <a:pt x="412622" y="1108896"/>
                  </a:lnTo>
                  <a:lnTo>
                    <a:pt x="453771" y="1123072"/>
                  </a:lnTo>
                  <a:lnTo>
                    <a:pt x="489584" y="1151441"/>
                  </a:lnTo>
                  <a:lnTo>
                    <a:pt x="517112" y="1192383"/>
                  </a:lnTo>
                  <a:lnTo>
                    <a:pt x="533780" y="1244278"/>
                  </a:lnTo>
                  <a:lnTo>
                    <a:pt x="538281" y="1284045"/>
                  </a:lnTo>
                  <a:lnTo>
                    <a:pt x="535971" y="1321431"/>
                  </a:lnTo>
                  <a:lnTo>
                    <a:pt x="510921" y="1389058"/>
                  </a:lnTo>
                  <a:lnTo>
                    <a:pt x="457612" y="1444097"/>
                  </a:lnTo>
                  <a:lnTo>
                    <a:pt x="420016" y="1465871"/>
                  </a:lnTo>
                  <a:lnTo>
                    <a:pt x="375158" y="1483800"/>
                  </a:lnTo>
                  <a:lnTo>
                    <a:pt x="390088" y="1493684"/>
                  </a:lnTo>
                  <a:lnTo>
                    <a:pt x="419806" y="1519072"/>
                  </a:lnTo>
                  <a:lnTo>
                    <a:pt x="459036" y="1563754"/>
                  </a:lnTo>
                  <a:lnTo>
                    <a:pt x="485265" y="1597724"/>
                  </a:lnTo>
                  <a:lnTo>
                    <a:pt x="513268" y="1636510"/>
                  </a:lnTo>
                  <a:lnTo>
                    <a:pt x="543033" y="1680112"/>
                  </a:lnTo>
                  <a:lnTo>
                    <a:pt x="574547" y="1728529"/>
                  </a:lnTo>
                  <a:lnTo>
                    <a:pt x="432561" y="1756088"/>
                  </a:lnTo>
                  <a:lnTo>
                    <a:pt x="415944" y="1727156"/>
                  </a:lnTo>
                  <a:lnTo>
                    <a:pt x="393731" y="1691413"/>
                  </a:lnTo>
                  <a:lnTo>
                    <a:pt x="365946" y="1648860"/>
                  </a:lnTo>
                  <a:lnTo>
                    <a:pt x="332612" y="1599497"/>
                  </a:lnTo>
                  <a:lnTo>
                    <a:pt x="294385" y="1552904"/>
                  </a:lnTo>
                  <a:lnTo>
                    <a:pt x="258445" y="1526980"/>
                  </a:lnTo>
                  <a:lnTo>
                    <a:pt x="230727" y="1522519"/>
                  </a:lnTo>
                  <a:lnTo>
                    <a:pt x="212082" y="1523676"/>
                  </a:lnTo>
                  <a:lnTo>
                    <a:pt x="190246" y="1527107"/>
                  </a:lnTo>
                  <a:lnTo>
                    <a:pt x="136271" y="1537521"/>
                  </a:lnTo>
                  <a:lnTo>
                    <a:pt x="132334" y="1814381"/>
                  </a:lnTo>
                  <a:lnTo>
                    <a:pt x="0" y="1840035"/>
                  </a:lnTo>
                  <a:lnTo>
                    <a:pt x="9778" y="1171380"/>
                  </a:lnTo>
                  <a:close/>
                </a:path>
                <a:path w="6275070" h="1840229">
                  <a:moveTo>
                    <a:pt x="5948933" y="6409"/>
                  </a:moveTo>
                  <a:lnTo>
                    <a:pt x="6006586" y="0"/>
                  </a:lnTo>
                  <a:lnTo>
                    <a:pt x="6060297" y="3996"/>
                  </a:lnTo>
                  <a:lnTo>
                    <a:pt x="6110079" y="18375"/>
                  </a:lnTo>
                  <a:lnTo>
                    <a:pt x="6155944" y="43112"/>
                  </a:lnTo>
                  <a:lnTo>
                    <a:pt x="6195851" y="76924"/>
                  </a:lnTo>
                  <a:lnTo>
                    <a:pt x="6227746" y="118534"/>
                  </a:lnTo>
                  <a:lnTo>
                    <a:pt x="6251616" y="167931"/>
                  </a:lnTo>
                  <a:lnTo>
                    <a:pt x="6267450" y="225103"/>
                  </a:lnTo>
                  <a:lnTo>
                    <a:pt x="6274284" y="276133"/>
                  </a:lnTo>
                  <a:lnTo>
                    <a:pt x="6274974" y="327497"/>
                  </a:lnTo>
                  <a:lnTo>
                    <a:pt x="6269521" y="379194"/>
                  </a:lnTo>
                  <a:lnTo>
                    <a:pt x="6257925" y="431224"/>
                  </a:lnTo>
                  <a:lnTo>
                    <a:pt x="6240589" y="481089"/>
                  </a:lnTo>
                  <a:lnTo>
                    <a:pt x="6217920" y="526299"/>
                  </a:lnTo>
                  <a:lnTo>
                    <a:pt x="6189916" y="566866"/>
                  </a:lnTo>
                  <a:lnTo>
                    <a:pt x="6156579" y="602801"/>
                  </a:lnTo>
                  <a:lnTo>
                    <a:pt x="6118619" y="633474"/>
                  </a:lnTo>
                  <a:lnTo>
                    <a:pt x="6076743" y="658252"/>
                  </a:lnTo>
                  <a:lnTo>
                    <a:pt x="6030938" y="677150"/>
                  </a:lnTo>
                  <a:lnTo>
                    <a:pt x="5981192" y="690177"/>
                  </a:lnTo>
                  <a:lnTo>
                    <a:pt x="5937563" y="695961"/>
                  </a:lnTo>
                  <a:lnTo>
                    <a:pt x="5896578" y="695971"/>
                  </a:lnTo>
                  <a:lnTo>
                    <a:pt x="5858212" y="690195"/>
                  </a:lnTo>
                  <a:lnTo>
                    <a:pt x="5790033" y="662499"/>
                  </a:lnTo>
                  <a:lnTo>
                    <a:pt x="5737074" y="620398"/>
                  </a:lnTo>
                  <a:lnTo>
                    <a:pt x="5699523" y="566342"/>
                  </a:lnTo>
                  <a:lnTo>
                    <a:pt x="5675000" y="507998"/>
                  </a:lnTo>
                  <a:lnTo>
                    <a:pt x="5662957" y="448631"/>
                  </a:lnTo>
                  <a:lnTo>
                    <a:pt x="5659822" y="386909"/>
                  </a:lnTo>
                  <a:lnTo>
                    <a:pt x="5661279" y="354262"/>
                  </a:lnTo>
                  <a:lnTo>
                    <a:pt x="5665970" y="310899"/>
                  </a:lnTo>
                  <a:lnTo>
                    <a:pt x="5674137" y="269775"/>
                  </a:lnTo>
                  <a:lnTo>
                    <a:pt x="5685782" y="230889"/>
                  </a:lnTo>
                  <a:lnTo>
                    <a:pt x="5700903" y="194242"/>
                  </a:lnTo>
                  <a:lnTo>
                    <a:pt x="5719572" y="159974"/>
                  </a:lnTo>
                  <a:lnTo>
                    <a:pt x="5741860" y="128408"/>
                  </a:lnTo>
                  <a:lnTo>
                    <a:pt x="5767768" y="99534"/>
                  </a:lnTo>
                  <a:lnTo>
                    <a:pt x="5797296" y="73338"/>
                  </a:lnTo>
                  <a:lnTo>
                    <a:pt x="5830276" y="50575"/>
                  </a:lnTo>
                  <a:lnTo>
                    <a:pt x="5866542" y="31825"/>
                  </a:lnTo>
                  <a:lnTo>
                    <a:pt x="5906095" y="17099"/>
                  </a:lnTo>
                  <a:lnTo>
                    <a:pt x="5948933" y="6409"/>
                  </a:lnTo>
                  <a:close/>
                </a:path>
                <a:path w="6275070" h="1840229">
                  <a:moveTo>
                    <a:pt x="3670427" y="449004"/>
                  </a:moveTo>
                  <a:lnTo>
                    <a:pt x="3728079" y="442575"/>
                  </a:lnTo>
                  <a:lnTo>
                    <a:pt x="3781790" y="446528"/>
                  </a:lnTo>
                  <a:lnTo>
                    <a:pt x="3831572" y="460863"/>
                  </a:lnTo>
                  <a:lnTo>
                    <a:pt x="3877437" y="485580"/>
                  </a:lnTo>
                  <a:lnTo>
                    <a:pt x="3917346" y="519394"/>
                  </a:lnTo>
                  <a:lnTo>
                    <a:pt x="3949255" y="561018"/>
                  </a:lnTo>
                  <a:lnTo>
                    <a:pt x="3973163" y="610453"/>
                  </a:lnTo>
                  <a:lnTo>
                    <a:pt x="3989070" y="667698"/>
                  </a:lnTo>
                  <a:lnTo>
                    <a:pt x="3995830" y="718728"/>
                  </a:lnTo>
                  <a:lnTo>
                    <a:pt x="3996483" y="770092"/>
                  </a:lnTo>
                  <a:lnTo>
                    <a:pt x="3991016" y="821789"/>
                  </a:lnTo>
                  <a:lnTo>
                    <a:pt x="3979418" y="873819"/>
                  </a:lnTo>
                  <a:lnTo>
                    <a:pt x="3962155" y="923684"/>
                  </a:lnTo>
                  <a:lnTo>
                    <a:pt x="3939524" y="968894"/>
                  </a:lnTo>
                  <a:lnTo>
                    <a:pt x="3911534" y="1009461"/>
                  </a:lnTo>
                  <a:lnTo>
                    <a:pt x="3878199" y="1045396"/>
                  </a:lnTo>
                  <a:lnTo>
                    <a:pt x="3840220" y="1076067"/>
                  </a:lnTo>
                  <a:lnTo>
                    <a:pt x="3798300" y="1100832"/>
                  </a:lnTo>
                  <a:lnTo>
                    <a:pt x="3752451" y="1119691"/>
                  </a:lnTo>
                  <a:lnTo>
                    <a:pt x="3702685" y="1132645"/>
                  </a:lnTo>
                  <a:lnTo>
                    <a:pt x="3659112" y="1138503"/>
                  </a:lnTo>
                  <a:lnTo>
                    <a:pt x="3618134" y="1138551"/>
                  </a:lnTo>
                  <a:lnTo>
                    <a:pt x="3579776" y="1132788"/>
                  </a:lnTo>
                  <a:lnTo>
                    <a:pt x="3511579" y="1105094"/>
                  </a:lnTo>
                  <a:lnTo>
                    <a:pt x="3458569" y="1062993"/>
                  </a:lnTo>
                  <a:lnTo>
                    <a:pt x="3421088" y="1008937"/>
                  </a:lnTo>
                  <a:lnTo>
                    <a:pt x="3396565" y="950593"/>
                  </a:lnTo>
                  <a:lnTo>
                    <a:pt x="3384468" y="891226"/>
                  </a:lnTo>
                  <a:lnTo>
                    <a:pt x="3381369" y="829504"/>
                  </a:lnTo>
                  <a:lnTo>
                    <a:pt x="3382772" y="796857"/>
                  </a:lnTo>
                  <a:lnTo>
                    <a:pt x="3387463" y="753494"/>
                  </a:lnTo>
                  <a:lnTo>
                    <a:pt x="3395630" y="712370"/>
                  </a:lnTo>
                  <a:lnTo>
                    <a:pt x="3407275" y="673484"/>
                  </a:lnTo>
                  <a:lnTo>
                    <a:pt x="3422396" y="636837"/>
                  </a:lnTo>
                  <a:lnTo>
                    <a:pt x="3441065" y="602569"/>
                  </a:lnTo>
                  <a:lnTo>
                    <a:pt x="3463353" y="571003"/>
                  </a:lnTo>
                  <a:lnTo>
                    <a:pt x="3489261" y="542129"/>
                  </a:lnTo>
                  <a:lnTo>
                    <a:pt x="3518789" y="515933"/>
                  </a:lnTo>
                  <a:lnTo>
                    <a:pt x="3551769" y="493117"/>
                  </a:lnTo>
                  <a:lnTo>
                    <a:pt x="3588035" y="474372"/>
                  </a:lnTo>
                  <a:lnTo>
                    <a:pt x="3627588" y="459676"/>
                  </a:lnTo>
                  <a:lnTo>
                    <a:pt x="3670427" y="449004"/>
                  </a:lnTo>
                  <a:close/>
                </a:path>
              </a:pathLst>
            </a:custGeom>
            <a:ln w="12192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9324" y="3366516"/>
              <a:ext cx="6539483" cy="14477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03299" y="3420364"/>
              <a:ext cx="6431915" cy="1340485"/>
            </a:xfrm>
            <a:custGeom>
              <a:avLst/>
              <a:gdLst/>
              <a:ahLst/>
              <a:cxnLst/>
              <a:rect l="l" t="t" r="r" b="b"/>
              <a:pathLst>
                <a:path w="6431915" h="1340485">
                  <a:moveTo>
                    <a:pt x="6413500" y="0"/>
                  </a:moveTo>
                  <a:lnTo>
                    <a:pt x="0" y="1245870"/>
                  </a:lnTo>
                  <a:lnTo>
                    <a:pt x="18287" y="1340104"/>
                  </a:lnTo>
                  <a:lnTo>
                    <a:pt x="6431787" y="94361"/>
                  </a:lnTo>
                  <a:lnTo>
                    <a:pt x="6413500" y="0"/>
                  </a:lnTo>
                  <a:close/>
                </a:path>
              </a:pathLst>
            </a:custGeom>
            <a:solidFill>
              <a:srgbClr val="CC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03299" y="3420364"/>
              <a:ext cx="6431915" cy="1340485"/>
            </a:xfrm>
            <a:custGeom>
              <a:avLst/>
              <a:gdLst/>
              <a:ahLst/>
              <a:cxnLst/>
              <a:rect l="l" t="t" r="r" b="b"/>
              <a:pathLst>
                <a:path w="6431915" h="1340485">
                  <a:moveTo>
                    <a:pt x="0" y="1245870"/>
                  </a:moveTo>
                  <a:lnTo>
                    <a:pt x="1603375" y="934338"/>
                  </a:lnTo>
                  <a:lnTo>
                    <a:pt x="3206750" y="622935"/>
                  </a:lnTo>
                  <a:lnTo>
                    <a:pt x="4810125" y="311531"/>
                  </a:lnTo>
                  <a:lnTo>
                    <a:pt x="6413500" y="0"/>
                  </a:lnTo>
                  <a:lnTo>
                    <a:pt x="6431787" y="94361"/>
                  </a:lnTo>
                  <a:lnTo>
                    <a:pt x="4828413" y="405765"/>
                  </a:lnTo>
                  <a:lnTo>
                    <a:pt x="3225038" y="717169"/>
                  </a:lnTo>
                  <a:lnTo>
                    <a:pt x="1621663" y="1028700"/>
                  </a:lnTo>
                  <a:lnTo>
                    <a:pt x="18287" y="1340104"/>
                  </a:lnTo>
                  <a:lnTo>
                    <a:pt x="0" y="1245870"/>
                  </a:lnTo>
                </a:path>
              </a:pathLst>
            </a:custGeom>
            <a:ln w="12191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19756" y="4629911"/>
              <a:ext cx="4617720" cy="10759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74366" y="4684395"/>
              <a:ext cx="4508500" cy="966469"/>
            </a:xfrm>
            <a:custGeom>
              <a:avLst/>
              <a:gdLst/>
              <a:ahLst/>
              <a:cxnLst/>
              <a:rect l="l" t="t" r="r" b="b"/>
              <a:pathLst>
                <a:path w="4508500" h="966470">
                  <a:moveTo>
                    <a:pt x="4489704" y="0"/>
                  </a:moveTo>
                  <a:lnTo>
                    <a:pt x="0" y="872108"/>
                  </a:lnTo>
                  <a:lnTo>
                    <a:pt x="18414" y="966342"/>
                  </a:lnTo>
                  <a:lnTo>
                    <a:pt x="4507991" y="94233"/>
                  </a:lnTo>
                  <a:lnTo>
                    <a:pt x="4489704" y="0"/>
                  </a:lnTo>
                  <a:close/>
                </a:path>
              </a:pathLst>
            </a:custGeom>
            <a:solidFill>
              <a:srgbClr val="CC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74366" y="4684395"/>
              <a:ext cx="4508500" cy="966469"/>
            </a:xfrm>
            <a:custGeom>
              <a:avLst/>
              <a:gdLst/>
              <a:ahLst/>
              <a:cxnLst/>
              <a:rect l="l" t="t" r="r" b="b"/>
              <a:pathLst>
                <a:path w="4508500" h="966470">
                  <a:moveTo>
                    <a:pt x="0" y="872108"/>
                  </a:moveTo>
                  <a:lnTo>
                    <a:pt x="1496568" y="581405"/>
                  </a:lnTo>
                  <a:lnTo>
                    <a:pt x="2993135" y="290702"/>
                  </a:lnTo>
                  <a:lnTo>
                    <a:pt x="4489704" y="0"/>
                  </a:lnTo>
                  <a:lnTo>
                    <a:pt x="4507991" y="94233"/>
                  </a:lnTo>
                  <a:lnTo>
                    <a:pt x="3011423" y="384936"/>
                  </a:lnTo>
                  <a:lnTo>
                    <a:pt x="1514856" y="675639"/>
                  </a:lnTo>
                  <a:lnTo>
                    <a:pt x="18414" y="966342"/>
                  </a:lnTo>
                  <a:lnTo>
                    <a:pt x="0" y="872108"/>
                  </a:lnTo>
                  <a:close/>
                </a:path>
              </a:pathLst>
            </a:custGeom>
            <a:ln w="12191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04744" y="3877055"/>
              <a:ext cx="4242815" cy="15407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59608" y="3932808"/>
              <a:ext cx="4130040" cy="1431290"/>
            </a:xfrm>
            <a:custGeom>
              <a:avLst/>
              <a:gdLst/>
              <a:ahLst/>
              <a:cxnLst/>
              <a:rect l="l" t="t" r="r" b="b"/>
              <a:pathLst>
                <a:path w="4130040" h="1431289">
                  <a:moveTo>
                    <a:pt x="987817" y="603698"/>
                  </a:moveTo>
                  <a:lnTo>
                    <a:pt x="930147" y="610108"/>
                  </a:lnTo>
                  <a:lnTo>
                    <a:pt x="887309" y="620779"/>
                  </a:lnTo>
                  <a:lnTo>
                    <a:pt x="847756" y="635476"/>
                  </a:lnTo>
                  <a:lnTo>
                    <a:pt x="811490" y="654220"/>
                  </a:lnTo>
                  <a:lnTo>
                    <a:pt x="778509" y="677037"/>
                  </a:lnTo>
                  <a:lnTo>
                    <a:pt x="748982" y="703232"/>
                  </a:lnTo>
                  <a:lnTo>
                    <a:pt x="723074" y="732107"/>
                  </a:lnTo>
                  <a:lnTo>
                    <a:pt x="700785" y="763672"/>
                  </a:lnTo>
                  <a:lnTo>
                    <a:pt x="682117" y="797941"/>
                  </a:lnTo>
                  <a:lnTo>
                    <a:pt x="667049" y="834588"/>
                  </a:lnTo>
                  <a:lnTo>
                    <a:pt x="655399" y="873474"/>
                  </a:lnTo>
                  <a:lnTo>
                    <a:pt x="647201" y="914598"/>
                  </a:lnTo>
                  <a:lnTo>
                    <a:pt x="642493" y="957961"/>
                  </a:lnTo>
                  <a:lnTo>
                    <a:pt x="641090" y="990607"/>
                  </a:lnTo>
                  <a:lnTo>
                    <a:pt x="641651" y="1022064"/>
                  </a:lnTo>
                  <a:lnTo>
                    <a:pt x="648716" y="1081405"/>
                  </a:lnTo>
                  <a:lnTo>
                    <a:pt x="667004" y="1141237"/>
                  </a:lnTo>
                  <a:lnTo>
                    <a:pt x="697865" y="1198118"/>
                  </a:lnTo>
                  <a:lnTo>
                    <a:pt x="742918" y="1246790"/>
                  </a:lnTo>
                  <a:lnTo>
                    <a:pt x="803782" y="1282319"/>
                  </a:lnTo>
                  <a:lnTo>
                    <a:pt x="877871" y="1299654"/>
                  </a:lnTo>
                  <a:lnTo>
                    <a:pt x="918886" y="1299606"/>
                  </a:lnTo>
                  <a:lnTo>
                    <a:pt x="962532" y="1293749"/>
                  </a:lnTo>
                  <a:lnTo>
                    <a:pt x="1012279" y="1280795"/>
                  </a:lnTo>
                  <a:lnTo>
                    <a:pt x="1058084" y="1261935"/>
                  </a:lnTo>
                  <a:lnTo>
                    <a:pt x="1099960" y="1237170"/>
                  </a:lnTo>
                  <a:lnTo>
                    <a:pt x="1137920" y="1206500"/>
                  </a:lnTo>
                  <a:lnTo>
                    <a:pt x="1158925" y="1183858"/>
                  </a:lnTo>
                  <a:lnTo>
                    <a:pt x="923661" y="1183858"/>
                  </a:lnTo>
                  <a:lnTo>
                    <a:pt x="893905" y="1180909"/>
                  </a:lnTo>
                  <a:lnTo>
                    <a:pt x="840740" y="1156462"/>
                  </a:lnTo>
                  <a:lnTo>
                    <a:pt x="800766" y="1112234"/>
                  </a:lnTo>
                  <a:lnTo>
                    <a:pt x="778891" y="1053338"/>
                  </a:lnTo>
                  <a:lnTo>
                    <a:pt x="772415" y="999785"/>
                  </a:lnTo>
                  <a:lnTo>
                    <a:pt x="773953" y="946959"/>
                  </a:lnTo>
                  <a:lnTo>
                    <a:pt x="783516" y="894871"/>
                  </a:lnTo>
                  <a:lnTo>
                    <a:pt x="801116" y="843534"/>
                  </a:lnTo>
                  <a:lnTo>
                    <a:pt x="826019" y="797675"/>
                  </a:lnTo>
                  <a:lnTo>
                    <a:pt x="857662" y="762222"/>
                  </a:lnTo>
                  <a:lnTo>
                    <a:pt x="896020" y="737199"/>
                  </a:lnTo>
                  <a:lnTo>
                    <a:pt x="941069" y="722630"/>
                  </a:lnTo>
                  <a:lnTo>
                    <a:pt x="971792" y="719435"/>
                  </a:lnTo>
                  <a:lnTo>
                    <a:pt x="1206865" y="719435"/>
                  </a:lnTo>
                  <a:lnTo>
                    <a:pt x="1177067" y="680604"/>
                  </a:lnTo>
                  <a:lnTo>
                    <a:pt x="1137158" y="646811"/>
                  </a:lnTo>
                  <a:lnTo>
                    <a:pt x="1091346" y="622073"/>
                  </a:lnTo>
                  <a:lnTo>
                    <a:pt x="1041558" y="607695"/>
                  </a:lnTo>
                  <a:lnTo>
                    <a:pt x="987817" y="603698"/>
                  </a:lnTo>
                  <a:close/>
                </a:path>
                <a:path w="4130040" h="1431289">
                  <a:moveTo>
                    <a:pt x="1206865" y="719435"/>
                  </a:moveTo>
                  <a:lnTo>
                    <a:pt x="971792" y="719435"/>
                  </a:lnTo>
                  <a:lnTo>
                    <a:pt x="1000728" y="722217"/>
                  </a:lnTo>
                  <a:lnTo>
                    <a:pt x="1027902" y="730952"/>
                  </a:lnTo>
                  <a:lnTo>
                    <a:pt x="1075767" y="765764"/>
                  </a:lnTo>
                  <a:lnTo>
                    <a:pt x="1107719" y="821251"/>
                  </a:lnTo>
                  <a:lnTo>
                    <a:pt x="1121890" y="891238"/>
                  </a:lnTo>
                  <a:lnTo>
                    <a:pt x="1122584" y="927100"/>
                  </a:lnTo>
                  <a:lnTo>
                    <a:pt x="1119326" y="964199"/>
                  </a:lnTo>
                  <a:lnTo>
                    <a:pt x="1112139" y="1002538"/>
                  </a:lnTo>
                  <a:lnTo>
                    <a:pt x="1101492" y="1039425"/>
                  </a:lnTo>
                  <a:lnTo>
                    <a:pt x="1071151" y="1100818"/>
                  </a:lnTo>
                  <a:lnTo>
                    <a:pt x="1029503" y="1145587"/>
                  </a:lnTo>
                  <a:lnTo>
                    <a:pt x="981549" y="1173210"/>
                  </a:lnTo>
                  <a:lnTo>
                    <a:pt x="923661" y="1183858"/>
                  </a:lnTo>
                  <a:lnTo>
                    <a:pt x="1158925" y="1183858"/>
                  </a:lnTo>
                  <a:lnTo>
                    <a:pt x="1199260" y="1129998"/>
                  </a:lnTo>
                  <a:lnTo>
                    <a:pt x="1221930" y="1084788"/>
                  </a:lnTo>
                  <a:lnTo>
                    <a:pt x="1239266" y="1034923"/>
                  </a:lnTo>
                  <a:lnTo>
                    <a:pt x="1250791" y="982892"/>
                  </a:lnTo>
                  <a:lnTo>
                    <a:pt x="1256220" y="931195"/>
                  </a:lnTo>
                  <a:lnTo>
                    <a:pt x="1255553" y="879832"/>
                  </a:lnTo>
                  <a:lnTo>
                    <a:pt x="1248791" y="828802"/>
                  </a:lnTo>
                  <a:lnTo>
                    <a:pt x="1232884" y="771576"/>
                  </a:lnTo>
                  <a:lnTo>
                    <a:pt x="1208976" y="722185"/>
                  </a:lnTo>
                  <a:lnTo>
                    <a:pt x="1206865" y="719435"/>
                  </a:lnTo>
                  <a:close/>
                </a:path>
                <a:path w="4130040" h="1431289">
                  <a:moveTo>
                    <a:pt x="3668903" y="89535"/>
                  </a:moveTo>
                  <a:lnTo>
                    <a:pt x="3528187" y="116840"/>
                  </a:lnTo>
                  <a:lnTo>
                    <a:pt x="3781425" y="474726"/>
                  </a:lnTo>
                  <a:lnTo>
                    <a:pt x="3777869" y="735076"/>
                  </a:lnTo>
                  <a:lnTo>
                    <a:pt x="3909822" y="709422"/>
                  </a:lnTo>
                  <a:lnTo>
                    <a:pt x="3913632" y="461772"/>
                  </a:lnTo>
                  <a:lnTo>
                    <a:pt x="3969507" y="342265"/>
                  </a:lnTo>
                  <a:lnTo>
                    <a:pt x="3840353" y="342265"/>
                  </a:lnTo>
                  <a:lnTo>
                    <a:pt x="3831113" y="326691"/>
                  </a:lnTo>
                  <a:lnTo>
                    <a:pt x="3818635" y="307022"/>
                  </a:lnTo>
                  <a:lnTo>
                    <a:pt x="3802919" y="283257"/>
                  </a:lnTo>
                  <a:lnTo>
                    <a:pt x="3783965" y="255397"/>
                  </a:lnTo>
                  <a:lnTo>
                    <a:pt x="3668903" y="89535"/>
                  </a:lnTo>
                  <a:close/>
                </a:path>
                <a:path w="4130040" h="1431289">
                  <a:moveTo>
                    <a:pt x="4129532" y="0"/>
                  </a:moveTo>
                  <a:lnTo>
                    <a:pt x="3976116" y="29845"/>
                  </a:lnTo>
                  <a:lnTo>
                    <a:pt x="3910711" y="177673"/>
                  </a:lnTo>
                  <a:lnTo>
                    <a:pt x="3866261" y="274447"/>
                  </a:lnTo>
                  <a:lnTo>
                    <a:pt x="3858926" y="292258"/>
                  </a:lnTo>
                  <a:lnTo>
                    <a:pt x="3852163" y="309499"/>
                  </a:lnTo>
                  <a:lnTo>
                    <a:pt x="3845972" y="326167"/>
                  </a:lnTo>
                  <a:lnTo>
                    <a:pt x="3840353" y="342265"/>
                  </a:lnTo>
                  <a:lnTo>
                    <a:pt x="3969507" y="342265"/>
                  </a:lnTo>
                  <a:lnTo>
                    <a:pt x="4129532" y="0"/>
                  </a:lnTo>
                  <a:close/>
                </a:path>
                <a:path w="4130040" h="1431289">
                  <a:moveTo>
                    <a:pt x="3287419" y="300609"/>
                  </a:moveTo>
                  <a:lnTo>
                    <a:pt x="3155950" y="300609"/>
                  </a:lnTo>
                  <a:lnTo>
                    <a:pt x="3147695" y="857504"/>
                  </a:lnTo>
                  <a:lnTo>
                    <a:pt x="3280029" y="831850"/>
                  </a:lnTo>
                  <a:lnTo>
                    <a:pt x="3287419" y="300609"/>
                  </a:lnTo>
                  <a:close/>
                </a:path>
                <a:path w="4130040" h="1431289">
                  <a:moveTo>
                    <a:pt x="3475101" y="127127"/>
                  </a:moveTo>
                  <a:lnTo>
                    <a:pt x="2968879" y="225425"/>
                  </a:lnTo>
                  <a:lnTo>
                    <a:pt x="2967482" y="337185"/>
                  </a:lnTo>
                  <a:lnTo>
                    <a:pt x="3155950" y="300609"/>
                  </a:lnTo>
                  <a:lnTo>
                    <a:pt x="3287419" y="300609"/>
                  </a:lnTo>
                  <a:lnTo>
                    <a:pt x="3287776" y="274955"/>
                  </a:lnTo>
                  <a:lnTo>
                    <a:pt x="3473704" y="238887"/>
                  </a:lnTo>
                  <a:lnTo>
                    <a:pt x="3475101" y="127127"/>
                  </a:lnTo>
                  <a:close/>
                </a:path>
                <a:path w="4130040" h="1431289">
                  <a:moveTo>
                    <a:pt x="2850261" y="248539"/>
                  </a:moveTo>
                  <a:lnTo>
                    <a:pt x="2373884" y="340995"/>
                  </a:lnTo>
                  <a:lnTo>
                    <a:pt x="2364613" y="1009650"/>
                  </a:lnTo>
                  <a:lnTo>
                    <a:pt x="2866390" y="912114"/>
                  </a:lnTo>
                  <a:lnTo>
                    <a:pt x="2867056" y="872998"/>
                  </a:lnTo>
                  <a:lnTo>
                    <a:pt x="2494534" y="872998"/>
                  </a:lnTo>
                  <a:lnTo>
                    <a:pt x="2500884" y="690753"/>
                  </a:lnTo>
                  <a:lnTo>
                    <a:pt x="2833624" y="626110"/>
                  </a:lnTo>
                  <a:lnTo>
                    <a:pt x="2834212" y="578993"/>
                  </a:lnTo>
                  <a:lnTo>
                    <a:pt x="2502408" y="578993"/>
                  </a:lnTo>
                  <a:lnTo>
                    <a:pt x="2504694" y="427101"/>
                  </a:lnTo>
                  <a:lnTo>
                    <a:pt x="2848864" y="360172"/>
                  </a:lnTo>
                  <a:lnTo>
                    <a:pt x="2850261" y="248539"/>
                  </a:lnTo>
                  <a:close/>
                </a:path>
                <a:path w="4130040" h="1431289">
                  <a:moveTo>
                    <a:pt x="2868295" y="800354"/>
                  </a:moveTo>
                  <a:lnTo>
                    <a:pt x="2494534" y="872998"/>
                  </a:lnTo>
                  <a:lnTo>
                    <a:pt x="2867056" y="872998"/>
                  </a:lnTo>
                  <a:lnTo>
                    <a:pt x="2868295" y="800354"/>
                  </a:lnTo>
                  <a:close/>
                </a:path>
                <a:path w="4130040" h="1431289">
                  <a:moveTo>
                    <a:pt x="2835021" y="514350"/>
                  </a:moveTo>
                  <a:lnTo>
                    <a:pt x="2502408" y="578993"/>
                  </a:lnTo>
                  <a:lnTo>
                    <a:pt x="2834212" y="578993"/>
                  </a:lnTo>
                  <a:lnTo>
                    <a:pt x="2835021" y="514350"/>
                  </a:lnTo>
                  <a:close/>
                </a:path>
                <a:path w="4130040" h="1431289">
                  <a:moveTo>
                    <a:pt x="2213356" y="372237"/>
                  </a:moveTo>
                  <a:lnTo>
                    <a:pt x="2081403" y="397891"/>
                  </a:lnTo>
                  <a:lnTo>
                    <a:pt x="2071624" y="1066546"/>
                  </a:lnTo>
                  <a:lnTo>
                    <a:pt x="2203958" y="1040765"/>
                  </a:lnTo>
                  <a:lnTo>
                    <a:pt x="2213356" y="372237"/>
                  </a:lnTo>
                  <a:close/>
                </a:path>
                <a:path w="4130040" h="1431289">
                  <a:moveTo>
                    <a:pt x="1703452" y="463524"/>
                  </a:moveTo>
                  <a:lnTo>
                    <a:pt x="1653158" y="469646"/>
                  </a:lnTo>
                  <a:lnTo>
                    <a:pt x="1608131" y="481530"/>
                  </a:lnTo>
                  <a:lnTo>
                    <a:pt x="1566021" y="499094"/>
                  </a:lnTo>
                  <a:lnTo>
                    <a:pt x="1526839" y="522349"/>
                  </a:lnTo>
                  <a:lnTo>
                    <a:pt x="1490599" y="551307"/>
                  </a:lnTo>
                  <a:lnTo>
                    <a:pt x="1458519" y="585287"/>
                  </a:lnTo>
                  <a:lnTo>
                    <a:pt x="1431797" y="623792"/>
                  </a:lnTo>
                  <a:lnTo>
                    <a:pt x="1410410" y="666821"/>
                  </a:lnTo>
                  <a:lnTo>
                    <a:pt x="1394333" y="714375"/>
                  </a:lnTo>
                  <a:lnTo>
                    <a:pt x="1383905" y="764809"/>
                  </a:lnTo>
                  <a:lnTo>
                    <a:pt x="1379489" y="816483"/>
                  </a:lnTo>
                  <a:lnTo>
                    <a:pt x="1381099" y="869394"/>
                  </a:lnTo>
                  <a:lnTo>
                    <a:pt x="1388745" y="923544"/>
                  </a:lnTo>
                  <a:lnTo>
                    <a:pt x="1401410" y="974479"/>
                  </a:lnTo>
                  <a:lnTo>
                    <a:pt x="1418379" y="1019245"/>
                  </a:lnTo>
                  <a:lnTo>
                    <a:pt x="1439658" y="1057860"/>
                  </a:lnTo>
                  <a:lnTo>
                    <a:pt x="1465253" y="1090342"/>
                  </a:lnTo>
                  <a:lnTo>
                    <a:pt x="1495170" y="1116711"/>
                  </a:lnTo>
                  <a:lnTo>
                    <a:pt x="1537628" y="1140692"/>
                  </a:lnTo>
                  <a:lnTo>
                    <a:pt x="1584801" y="1154541"/>
                  </a:lnTo>
                  <a:lnTo>
                    <a:pt x="1636688" y="1158269"/>
                  </a:lnTo>
                  <a:lnTo>
                    <a:pt x="1693291" y="1151890"/>
                  </a:lnTo>
                  <a:lnTo>
                    <a:pt x="1743299" y="1138457"/>
                  </a:lnTo>
                  <a:lnTo>
                    <a:pt x="1788556" y="1118536"/>
                  </a:lnTo>
                  <a:lnTo>
                    <a:pt x="1829075" y="1092114"/>
                  </a:lnTo>
                  <a:lnTo>
                    <a:pt x="1864868" y="1059180"/>
                  </a:lnTo>
                  <a:lnTo>
                    <a:pt x="1878519" y="1041739"/>
                  </a:lnTo>
                  <a:lnTo>
                    <a:pt x="1653480" y="1041739"/>
                  </a:lnTo>
                  <a:lnTo>
                    <a:pt x="1627758" y="1038558"/>
                  </a:lnTo>
                  <a:lnTo>
                    <a:pt x="1580007" y="1015111"/>
                  </a:lnTo>
                  <a:lnTo>
                    <a:pt x="1542399" y="969676"/>
                  </a:lnTo>
                  <a:lnTo>
                    <a:pt x="1519936" y="903097"/>
                  </a:lnTo>
                  <a:lnTo>
                    <a:pt x="1513300" y="831056"/>
                  </a:lnTo>
                  <a:lnTo>
                    <a:pt x="1515328" y="793976"/>
                  </a:lnTo>
                  <a:lnTo>
                    <a:pt x="1520952" y="756158"/>
                  </a:lnTo>
                  <a:lnTo>
                    <a:pt x="1542256" y="688340"/>
                  </a:lnTo>
                  <a:lnTo>
                    <a:pt x="1576705" y="637286"/>
                  </a:lnTo>
                  <a:lnTo>
                    <a:pt x="1621218" y="602742"/>
                  </a:lnTo>
                  <a:lnTo>
                    <a:pt x="1672590" y="584200"/>
                  </a:lnTo>
                  <a:lnTo>
                    <a:pt x="1696614" y="581153"/>
                  </a:lnTo>
                  <a:lnTo>
                    <a:pt x="1916968" y="581153"/>
                  </a:lnTo>
                  <a:lnTo>
                    <a:pt x="1896729" y="548862"/>
                  </a:lnTo>
                  <a:lnTo>
                    <a:pt x="1867548" y="517644"/>
                  </a:lnTo>
                  <a:lnTo>
                    <a:pt x="1832737" y="492760"/>
                  </a:lnTo>
                  <a:lnTo>
                    <a:pt x="1793230" y="475093"/>
                  </a:lnTo>
                  <a:lnTo>
                    <a:pt x="1750139" y="465343"/>
                  </a:lnTo>
                  <a:lnTo>
                    <a:pt x="1703452" y="463524"/>
                  </a:lnTo>
                  <a:close/>
                </a:path>
                <a:path w="4130040" h="1431289">
                  <a:moveTo>
                    <a:pt x="1949831" y="870966"/>
                  </a:moveTo>
                  <a:lnTo>
                    <a:pt x="1812670" y="876681"/>
                  </a:lnTo>
                  <a:lnTo>
                    <a:pt x="1806741" y="909633"/>
                  </a:lnTo>
                  <a:lnTo>
                    <a:pt x="1797335" y="939133"/>
                  </a:lnTo>
                  <a:lnTo>
                    <a:pt x="1768094" y="987679"/>
                  </a:lnTo>
                  <a:lnTo>
                    <a:pt x="1727993" y="1021413"/>
                  </a:lnTo>
                  <a:lnTo>
                    <a:pt x="1680464" y="1039241"/>
                  </a:lnTo>
                  <a:lnTo>
                    <a:pt x="1653480" y="1041739"/>
                  </a:lnTo>
                  <a:lnTo>
                    <a:pt x="1878519" y="1041739"/>
                  </a:lnTo>
                  <a:lnTo>
                    <a:pt x="1895324" y="1020270"/>
                  </a:lnTo>
                  <a:lnTo>
                    <a:pt x="1919636" y="975931"/>
                  </a:lnTo>
                  <a:lnTo>
                    <a:pt x="1937805" y="926163"/>
                  </a:lnTo>
                  <a:lnTo>
                    <a:pt x="1949831" y="870966"/>
                  </a:lnTo>
                  <a:close/>
                </a:path>
                <a:path w="4130040" h="1431289">
                  <a:moveTo>
                    <a:pt x="1916968" y="581153"/>
                  </a:moveTo>
                  <a:lnTo>
                    <a:pt x="1696614" y="581153"/>
                  </a:lnTo>
                  <a:lnTo>
                    <a:pt x="1718770" y="581739"/>
                  </a:lnTo>
                  <a:lnTo>
                    <a:pt x="1739044" y="585968"/>
                  </a:lnTo>
                  <a:lnTo>
                    <a:pt x="1774094" y="605661"/>
                  </a:lnTo>
                  <a:lnTo>
                    <a:pt x="1802288" y="642375"/>
                  </a:lnTo>
                  <a:lnTo>
                    <a:pt x="1813814" y="667258"/>
                  </a:lnTo>
                  <a:lnTo>
                    <a:pt x="1938146" y="630301"/>
                  </a:lnTo>
                  <a:lnTo>
                    <a:pt x="1920265" y="586414"/>
                  </a:lnTo>
                  <a:lnTo>
                    <a:pt x="1916968" y="581153"/>
                  </a:lnTo>
                  <a:close/>
                </a:path>
                <a:path w="4130040" h="1431289">
                  <a:moveTo>
                    <a:pt x="124460" y="1221867"/>
                  </a:moveTo>
                  <a:lnTo>
                    <a:pt x="0" y="1252855"/>
                  </a:lnTo>
                  <a:lnTo>
                    <a:pt x="6852" y="1283997"/>
                  </a:lnTo>
                  <a:lnTo>
                    <a:pt x="16716" y="1312640"/>
                  </a:lnTo>
                  <a:lnTo>
                    <a:pt x="45339" y="1362329"/>
                  </a:lnTo>
                  <a:lnTo>
                    <a:pt x="87836" y="1399873"/>
                  </a:lnTo>
                  <a:lnTo>
                    <a:pt x="146050" y="1423035"/>
                  </a:lnTo>
                  <a:lnTo>
                    <a:pt x="216344" y="1431036"/>
                  </a:lnTo>
                  <a:lnTo>
                    <a:pt x="254634" y="1429035"/>
                  </a:lnTo>
                  <a:lnTo>
                    <a:pt x="295020" y="1423035"/>
                  </a:lnTo>
                  <a:lnTo>
                    <a:pt x="351004" y="1408219"/>
                  </a:lnTo>
                  <a:lnTo>
                    <a:pt x="398938" y="1387189"/>
                  </a:lnTo>
                  <a:lnTo>
                    <a:pt x="438824" y="1359919"/>
                  </a:lnTo>
                  <a:lnTo>
                    <a:pt x="470662" y="1326388"/>
                  </a:lnTo>
                  <a:lnTo>
                    <a:pt x="476366" y="1317226"/>
                  </a:lnTo>
                  <a:lnTo>
                    <a:pt x="238061" y="1317226"/>
                  </a:lnTo>
                  <a:lnTo>
                    <a:pt x="207010" y="1316593"/>
                  </a:lnTo>
                  <a:lnTo>
                    <a:pt x="160909" y="1298956"/>
                  </a:lnTo>
                  <a:lnTo>
                    <a:pt x="132101" y="1249039"/>
                  </a:lnTo>
                  <a:lnTo>
                    <a:pt x="124460" y="1221867"/>
                  </a:lnTo>
                  <a:close/>
                </a:path>
                <a:path w="4130040" h="1431289">
                  <a:moveTo>
                    <a:pt x="274302" y="740931"/>
                  </a:moveTo>
                  <a:lnTo>
                    <a:pt x="220344" y="748030"/>
                  </a:lnTo>
                  <a:lnTo>
                    <a:pt x="168574" y="761507"/>
                  </a:lnTo>
                  <a:lnTo>
                    <a:pt x="124698" y="780415"/>
                  </a:lnTo>
                  <a:lnTo>
                    <a:pt x="88703" y="804751"/>
                  </a:lnTo>
                  <a:lnTo>
                    <a:pt x="60579" y="834517"/>
                  </a:lnTo>
                  <a:lnTo>
                    <a:pt x="40461" y="867925"/>
                  </a:lnTo>
                  <a:lnTo>
                    <a:pt x="24181" y="940887"/>
                  </a:lnTo>
                  <a:lnTo>
                    <a:pt x="28067" y="980440"/>
                  </a:lnTo>
                  <a:lnTo>
                    <a:pt x="41402" y="1023000"/>
                  </a:lnTo>
                  <a:lnTo>
                    <a:pt x="63500" y="1057656"/>
                  </a:lnTo>
                  <a:lnTo>
                    <a:pt x="93011" y="1084532"/>
                  </a:lnTo>
                  <a:lnTo>
                    <a:pt x="128524" y="1103503"/>
                  </a:lnTo>
                  <a:lnTo>
                    <a:pt x="177784" y="1119235"/>
                  </a:lnTo>
                  <a:lnTo>
                    <a:pt x="284930" y="1144942"/>
                  </a:lnTo>
                  <a:lnTo>
                    <a:pt x="313896" y="1152667"/>
                  </a:lnTo>
                  <a:lnTo>
                    <a:pt x="361098" y="1173984"/>
                  </a:lnTo>
                  <a:lnTo>
                    <a:pt x="381762" y="1209167"/>
                  </a:lnTo>
                  <a:lnTo>
                    <a:pt x="382998" y="1225383"/>
                  </a:lnTo>
                  <a:lnTo>
                    <a:pt x="380412" y="1241075"/>
                  </a:lnTo>
                  <a:lnTo>
                    <a:pt x="348992" y="1284343"/>
                  </a:lnTo>
                  <a:lnTo>
                    <a:pt x="304327" y="1305107"/>
                  </a:lnTo>
                  <a:lnTo>
                    <a:pt x="238061" y="1317226"/>
                  </a:lnTo>
                  <a:lnTo>
                    <a:pt x="476366" y="1317226"/>
                  </a:lnTo>
                  <a:lnTo>
                    <a:pt x="493954" y="1288980"/>
                  </a:lnTo>
                  <a:lnTo>
                    <a:pt x="508222" y="1250108"/>
                  </a:lnTo>
                  <a:lnTo>
                    <a:pt x="513488" y="1209784"/>
                  </a:lnTo>
                  <a:lnTo>
                    <a:pt x="509778" y="1168019"/>
                  </a:lnTo>
                  <a:lnTo>
                    <a:pt x="486346" y="1107598"/>
                  </a:lnTo>
                  <a:lnTo>
                    <a:pt x="442721" y="1064133"/>
                  </a:lnTo>
                  <a:lnTo>
                    <a:pt x="385667" y="1039574"/>
                  </a:lnTo>
                  <a:lnTo>
                    <a:pt x="341352" y="1026896"/>
                  </a:lnTo>
                  <a:lnTo>
                    <a:pt x="250029" y="1005324"/>
                  </a:lnTo>
                  <a:lnTo>
                    <a:pt x="220392" y="997108"/>
                  </a:lnTo>
                  <a:lnTo>
                    <a:pt x="181610" y="981964"/>
                  </a:lnTo>
                  <a:lnTo>
                    <a:pt x="155160" y="953514"/>
                  </a:lnTo>
                  <a:lnTo>
                    <a:pt x="149992" y="926228"/>
                  </a:lnTo>
                  <a:lnTo>
                    <a:pt x="151907" y="912574"/>
                  </a:lnTo>
                  <a:lnTo>
                    <a:pt x="177303" y="876274"/>
                  </a:lnTo>
                  <a:lnTo>
                    <a:pt x="214554" y="859077"/>
                  </a:lnTo>
                  <a:lnTo>
                    <a:pt x="266203" y="849379"/>
                  </a:lnTo>
                  <a:lnTo>
                    <a:pt x="483645" y="849379"/>
                  </a:lnTo>
                  <a:lnTo>
                    <a:pt x="465756" y="819467"/>
                  </a:lnTo>
                  <a:lnTo>
                    <a:pt x="438814" y="790364"/>
                  </a:lnTo>
                  <a:lnTo>
                    <a:pt x="405765" y="766953"/>
                  </a:lnTo>
                  <a:lnTo>
                    <a:pt x="367024" y="750405"/>
                  </a:lnTo>
                  <a:lnTo>
                    <a:pt x="323199" y="741727"/>
                  </a:lnTo>
                  <a:lnTo>
                    <a:pt x="274302" y="740931"/>
                  </a:lnTo>
                  <a:close/>
                </a:path>
                <a:path w="4130040" h="1431289">
                  <a:moveTo>
                    <a:pt x="483645" y="849379"/>
                  </a:moveTo>
                  <a:lnTo>
                    <a:pt x="266203" y="849379"/>
                  </a:lnTo>
                  <a:lnTo>
                    <a:pt x="289845" y="849566"/>
                  </a:lnTo>
                  <a:lnTo>
                    <a:pt x="310677" y="853467"/>
                  </a:lnTo>
                  <a:lnTo>
                    <a:pt x="344108" y="872206"/>
                  </a:lnTo>
                  <a:lnTo>
                    <a:pt x="367591" y="904261"/>
                  </a:lnTo>
                  <a:lnTo>
                    <a:pt x="375666" y="925195"/>
                  </a:lnTo>
                  <a:lnTo>
                    <a:pt x="501269" y="894842"/>
                  </a:lnTo>
                  <a:lnTo>
                    <a:pt x="486578" y="854285"/>
                  </a:lnTo>
                  <a:lnTo>
                    <a:pt x="483645" y="849379"/>
                  </a:lnTo>
                  <a:close/>
                </a:path>
              </a:pathLst>
            </a:custGeom>
            <a:solidFill>
              <a:srgbClr val="CC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59608" y="3932808"/>
              <a:ext cx="4130040" cy="1431290"/>
            </a:xfrm>
            <a:custGeom>
              <a:avLst/>
              <a:gdLst/>
              <a:ahLst/>
              <a:cxnLst/>
              <a:rect l="l" t="t" r="r" b="b"/>
              <a:pathLst>
                <a:path w="4130040" h="1431289">
                  <a:moveTo>
                    <a:pt x="941069" y="722630"/>
                  </a:moveTo>
                  <a:lnTo>
                    <a:pt x="896020" y="737199"/>
                  </a:lnTo>
                  <a:lnTo>
                    <a:pt x="857662" y="762222"/>
                  </a:lnTo>
                  <a:lnTo>
                    <a:pt x="826019" y="797675"/>
                  </a:lnTo>
                  <a:lnTo>
                    <a:pt x="801116" y="843534"/>
                  </a:lnTo>
                  <a:lnTo>
                    <a:pt x="783516" y="894871"/>
                  </a:lnTo>
                  <a:lnTo>
                    <a:pt x="773953" y="946959"/>
                  </a:lnTo>
                  <a:lnTo>
                    <a:pt x="772415" y="999785"/>
                  </a:lnTo>
                  <a:lnTo>
                    <a:pt x="778891" y="1053338"/>
                  </a:lnTo>
                  <a:lnTo>
                    <a:pt x="800766" y="1112234"/>
                  </a:lnTo>
                  <a:lnTo>
                    <a:pt x="840740" y="1156462"/>
                  </a:lnTo>
                  <a:lnTo>
                    <a:pt x="893905" y="1180909"/>
                  </a:lnTo>
                  <a:lnTo>
                    <a:pt x="923661" y="1183858"/>
                  </a:lnTo>
                  <a:lnTo>
                    <a:pt x="955547" y="1180592"/>
                  </a:lnTo>
                  <a:lnTo>
                    <a:pt x="1006205" y="1161542"/>
                  </a:lnTo>
                  <a:lnTo>
                    <a:pt x="1051433" y="1125347"/>
                  </a:lnTo>
                  <a:lnTo>
                    <a:pt x="1087834" y="1072181"/>
                  </a:lnTo>
                  <a:lnTo>
                    <a:pt x="1112139" y="1002538"/>
                  </a:lnTo>
                  <a:lnTo>
                    <a:pt x="1119326" y="964199"/>
                  </a:lnTo>
                  <a:lnTo>
                    <a:pt x="1122584" y="927100"/>
                  </a:lnTo>
                  <a:lnTo>
                    <a:pt x="1121890" y="891238"/>
                  </a:lnTo>
                  <a:lnTo>
                    <a:pt x="1107719" y="821251"/>
                  </a:lnTo>
                  <a:lnTo>
                    <a:pt x="1075767" y="765764"/>
                  </a:lnTo>
                  <a:lnTo>
                    <a:pt x="1027902" y="730952"/>
                  </a:lnTo>
                  <a:lnTo>
                    <a:pt x="971792" y="719435"/>
                  </a:lnTo>
                  <a:lnTo>
                    <a:pt x="941069" y="722630"/>
                  </a:lnTo>
                  <a:close/>
                </a:path>
                <a:path w="4130040" h="1431289">
                  <a:moveTo>
                    <a:pt x="3528187" y="116840"/>
                  </a:moveTo>
                  <a:lnTo>
                    <a:pt x="3668903" y="89535"/>
                  </a:lnTo>
                  <a:lnTo>
                    <a:pt x="3783965" y="255397"/>
                  </a:lnTo>
                  <a:lnTo>
                    <a:pt x="3818635" y="307022"/>
                  </a:lnTo>
                  <a:lnTo>
                    <a:pt x="3840353" y="342265"/>
                  </a:lnTo>
                  <a:lnTo>
                    <a:pt x="3845972" y="326167"/>
                  </a:lnTo>
                  <a:lnTo>
                    <a:pt x="3852163" y="309499"/>
                  </a:lnTo>
                  <a:lnTo>
                    <a:pt x="3858926" y="292258"/>
                  </a:lnTo>
                  <a:lnTo>
                    <a:pt x="3866261" y="274447"/>
                  </a:lnTo>
                  <a:lnTo>
                    <a:pt x="3910711" y="177673"/>
                  </a:lnTo>
                  <a:lnTo>
                    <a:pt x="3976116" y="29845"/>
                  </a:lnTo>
                  <a:lnTo>
                    <a:pt x="4129532" y="0"/>
                  </a:lnTo>
                  <a:lnTo>
                    <a:pt x="3913632" y="461772"/>
                  </a:lnTo>
                  <a:lnTo>
                    <a:pt x="3909822" y="709422"/>
                  </a:lnTo>
                  <a:lnTo>
                    <a:pt x="3777869" y="735076"/>
                  </a:lnTo>
                  <a:lnTo>
                    <a:pt x="3781425" y="474726"/>
                  </a:lnTo>
                  <a:lnTo>
                    <a:pt x="3528187" y="116840"/>
                  </a:lnTo>
                  <a:close/>
                </a:path>
                <a:path w="4130040" h="1431289">
                  <a:moveTo>
                    <a:pt x="2968879" y="225425"/>
                  </a:moveTo>
                  <a:lnTo>
                    <a:pt x="3475101" y="127127"/>
                  </a:lnTo>
                  <a:lnTo>
                    <a:pt x="3473704" y="238887"/>
                  </a:lnTo>
                  <a:lnTo>
                    <a:pt x="3287776" y="274955"/>
                  </a:lnTo>
                  <a:lnTo>
                    <a:pt x="3280029" y="831850"/>
                  </a:lnTo>
                  <a:lnTo>
                    <a:pt x="3147695" y="857504"/>
                  </a:lnTo>
                  <a:lnTo>
                    <a:pt x="3155950" y="300609"/>
                  </a:lnTo>
                  <a:lnTo>
                    <a:pt x="2967482" y="337185"/>
                  </a:lnTo>
                  <a:lnTo>
                    <a:pt x="2968879" y="225425"/>
                  </a:lnTo>
                  <a:close/>
                </a:path>
                <a:path w="4130040" h="1431289">
                  <a:moveTo>
                    <a:pt x="2373884" y="340995"/>
                  </a:moveTo>
                  <a:lnTo>
                    <a:pt x="2850261" y="248539"/>
                  </a:lnTo>
                  <a:lnTo>
                    <a:pt x="2848864" y="360172"/>
                  </a:lnTo>
                  <a:lnTo>
                    <a:pt x="2504694" y="427101"/>
                  </a:lnTo>
                  <a:lnTo>
                    <a:pt x="2502408" y="578993"/>
                  </a:lnTo>
                  <a:lnTo>
                    <a:pt x="2835021" y="514350"/>
                  </a:lnTo>
                  <a:lnTo>
                    <a:pt x="2833624" y="626110"/>
                  </a:lnTo>
                  <a:lnTo>
                    <a:pt x="2500884" y="690753"/>
                  </a:lnTo>
                  <a:lnTo>
                    <a:pt x="2494534" y="872998"/>
                  </a:lnTo>
                  <a:lnTo>
                    <a:pt x="2868295" y="800354"/>
                  </a:lnTo>
                  <a:lnTo>
                    <a:pt x="2866390" y="912114"/>
                  </a:lnTo>
                  <a:lnTo>
                    <a:pt x="2364613" y="1009650"/>
                  </a:lnTo>
                  <a:lnTo>
                    <a:pt x="2373884" y="340995"/>
                  </a:lnTo>
                  <a:close/>
                </a:path>
                <a:path w="4130040" h="1431289">
                  <a:moveTo>
                    <a:pt x="2081403" y="397891"/>
                  </a:moveTo>
                  <a:lnTo>
                    <a:pt x="2213356" y="372237"/>
                  </a:lnTo>
                  <a:lnTo>
                    <a:pt x="2203958" y="1040765"/>
                  </a:lnTo>
                  <a:lnTo>
                    <a:pt x="2071624" y="1066546"/>
                  </a:lnTo>
                  <a:lnTo>
                    <a:pt x="2081403" y="397891"/>
                  </a:lnTo>
                  <a:close/>
                </a:path>
                <a:path w="4130040" h="1431289">
                  <a:moveTo>
                    <a:pt x="1653158" y="469646"/>
                  </a:moveTo>
                  <a:lnTo>
                    <a:pt x="1703452" y="463524"/>
                  </a:lnTo>
                  <a:lnTo>
                    <a:pt x="1750139" y="465343"/>
                  </a:lnTo>
                  <a:lnTo>
                    <a:pt x="1793230" y="475093"/>
                  </a:lnTo>
                  <a:lnTo>
                    <a:pt x="1832737" y="492760"/>
                  </a:lnTo>
                  <a:lnTo>
                    <a:pt x="1867548" y="517644"/>
                  </a:lnTo>
                  <a:lnTo>
                    <a:pt x="1896729" y="548862"/>
                  </a:lnTo>
                  <a:lnTo>
                    <a:pt x="1920265" y="586414"/>
                  </a:lnTo>
                  <a:lnTo>
                    <a:pt x="1938146" y="630301"/>
                  </a:lnTo>
                  <a:lnTo>
                    <a:pt x="1813814" y="667258"/>
                  </a:lnTo>
                  <a:lnTo>
                    <a:pt x="1802288" y="642375"/>
                  </a:lnTo>
                  <a:lnTo>
                    <a:pt x="1789048" y="621839"/>
                  </a:lnTo>
                  <a:lnTo>
                    <a:pt x="1757426" y="593852"/>
                  </a:lnTo>
                  <a:lnTo>
                    <a:pt x="1718770" y="581739"/>
                  </a:lnTo>
                  <a:lnTo>
                    <a:pt x="1696614" y="581153"/>
                  </a:lnTo>
                  <a:lnTo>
                    <a:pt x="1672590" y="584200"/>
                  </a:lnTo>
                  <a:lnTo>
                    <a:pt x="1621218" y="602742"/>
                  </a:lnTo>
                  <a:lnTo>
                    <a:pt x="1576705" y="637286"/>
                  </a:lnTo>
                  <a:lnTo>
                    <a:pt x="1542256" y="688340"/>
                  </a:lnTo>
                  <a:lnTo>
                    <a:pt x="1520952" y="756158"/>
                  </a:lnTo>
                  <a:lnTo>
                    <a:pt x="1515328" y="793976"/>
                  </a:lnTo>
                  <a:lnTo>
                    <a:pt x="1513300" y="831056"/>
                  </a:lnTo>
                  <a:lnTo>
                    <a:pt x="1514844" y="867421"/>
                  </a:lnTo>
                  <a:lnTo>
                    <a:pt x="1529268" y="939030"/>
                  </a:lnTo>
                  <a:lnTo>
                    <a:pt x="1559315" y="995037"/>
                  </a:lnTo>
                  <a:lnTo>
                    <a:pt x="1603275" y="1029686"/>
                  </a:lnTo>
                  <a:lnTo>
                    <a:pt x="1653480" y="1041739"/>
                  </a:lnTo>
                  <a:lnTo>
                    <a:pt x="1680464" y="1039241"/>
                  </a:lnTo>
                  <a:lnTo>
                    <a:pt x="1727993" y="1021413"/>
                  </a:lnTo>
                  <a:lnTo>
                    <a:pt x="1768094" y="987679"/>
                  </a:lnTo>
                  <a:lnTo>
                    <a:pt x="1797335" y="939133"/>
                  </a:lnTo>
                  <a:lnTo>
                    <a:pt x="1812670" y="876681"/>
                  </a:lnTo>
                  <a:lnTo>
                    <a:pt x="1949831" y="870966"/>
                  </a:lnTo>
                  <a:lnTo>
                    <a:pt x="1937805" y="926163"/>
                  </a:lnTo>
                  <a:lnTo>
                    <a:pt x="1919636" y="975931"/>
                  </a:lnTo>
                  <a:lnTo>
                    <a:pt x="1895324" y="1020270"/>
                  </a:lnTo>
                  <a:lnTo>
                    <a:pt x="1864868" y="1059180"/>
                  </a:lnTo>
                  <a:lnTo>
                    <a:pt x="1829075" y="1092114"/>
                  </a:lnTo>
                  <a:lnTo>
                    <a:pt x="1788556" y="1118536"/>
                  </a:lnTo>
                  <a:lnTo>
                    <a:pt x="1743299" y="1138457"/>
                  </a:lnTo>
                  <a:lnTo>
                    <a:pt x="1693291" y="1151890"/>
                  </a:lnTo>
                  <a:lnTo>
                    <a:pt x="1636688" y="1158269"/>
                  </a:lnTo>
                  <a:lnTo>
                    <a:pt x="1584801" y="1154541"/>
                  </a:lnTo>
                  <a:lnTo>
                    <a:pt x="1537628" y="1140692"/>
                  </a:lnTo>
                  <a:lnTo>
                    <a:pt x="1495170" y="1116711"/>
                  </a:lnTo>
                  <a:lnTo>
                    <a:pt x="1465253" y="1090342"/>
                  </a:lnTo>
                  <a:lnTo>
                    <a:pt x="1439658" y="1057860"/>
                  </a:lnTo>
                  <a:lnTo>
                    <a:pt x="1418379" y="1019245"/>
                  </a:lnTo>
                  <a:lnTo>
                    <a:pt x="1401410" y="974479"/>
                  </a:lnTo>
                  <a:lnTo>
                    <a:pt x="1388745" y="923544"/>
                  </a:lnTo>
                  <a:lnTo>
                    <a:pt x="1381099" y="869394"/>
                  </a:lnTo>
                  <a:lnTo>
                    <a:pt x="1379489" y="816483"/>
                  </a:lnTo>
                  <a:lnTo>
                    <a:pt x="1383905" y="764809"/>
                  </a:lnTo>
                  <a:lnTo>
                    <a:pt x="1394333" y="714375"/>
                  </a:lnTo>
                  <a:lnTo>
                    <a:pt x="1410410" y="666821"/>
                  </a:lnTo>
                  <a:lnTo>
                    <a:pt x="1431797" y="623792"/>
                  </a:lnTo>
                  <a:lnTo>
                    <a:pt x="1458519" y="585287"/>
                  </a:lnTo>
                  <a:lnTo>
                    <a:pt x="1490599" y="551307"/>
                  </a:lnTo>
                  <a:lnTo>
                    <a:pt x="1526839" y="522349"/>
                  </a:lnTo>
                  <a:lnTo>
                    <a:pt x="1566021" y="499094"/>
                  </a:lnTo>
                  <a:lnTo>
                    <a:pt x="1608131" y="481530"/>
                  </a:lnTo>
                  <a:lnTo>
                    <a:pt x="1653158" y="469646"/>
                  </a:lnTo>
                  <a:close/>
                </a:path>
                <a:path w="4130040" h="1431289">
                  <a:moveTo>
                    <a:pt x="930147" y="610108"/>
                  </a:moveTo>
                  <a:lnTo>
                    <a:pt x="987817" y="603698"/>
                  </a:lnTo>
                  <a:lnTo>
                    <a:pt x="1041558" y="607695"/>
                  </a:lnTo>
                  <a:lnTo>
                    <a:pt x="1091346" y="622073"/>
                  </a:lnTo>
                  <a:lnTo>
                    <a:pt x="1137158" y="646811"/>
                  </a:lnTo>
                  <a:lnTo>
                    <a:pt x="1177067" y="680604"/>
                  </a:lnTo>
                  <a:lnTo>
                    <a:pt x="1208976" y="722185"/>
                  </a:lnTo>
                  <a:lnTo>
                    <a:pt x="1232884" y="771576"/>
                  </a:lnTo>
                  <a:lnTo>
                    <a:pt x="1248791" y="828802"/>
                  </a:lnTo>
                  <a:lnTo>
                    <a:pt x="1255553" y="879832"/>
                  </a:lnTo>
                  <a:lnTo>
                    <a:pt x="1256220" y="931195"/>
                  </a:lnTo>
                  <a:lnTo>
                    <a:pt x="1250791" y="982892"/>
                  </a:lnTo>
                  <a:lnTo>
                    <a:pt x="1239266" y="1034923"/>
                  </a:lnTo>
                  <a:lnTo>
                    <a:pt x="1221930" y="1084788"/>
                  </a:lnTo>
                  <a:lnTo>
                    <a:pt x="1199260" y="1129998"/>
                  </a:lnTo>
                  <a:lnTo>
                    <a:pt x="1171257" y="1170564"/>
                  </a:lnTo>
                  <a:lnTo>
                    <a:pt x="1137920" y="1206500"/>
                  </a:lnTo>
                  <a:lnTo>
                    <a:pt x="1099960" y="1237170"/>
                  </a:lnTo>
                  <a:lnTo>
                    <a:pt x="1058084" y="1261935"/>
                  </a:lnTo>
                  <a:lnTo>
                    <a:pt x="1012279" y="1280795"/>
                  </a:lnTo>
                  <a:lnTo>
                    <a:pt x="962532" y="1293749"/>
                  </a:lnTo>
                  <a:lnTo>
                    <a:pt x="918886" y="1299606"/>
                  </a:lnTo>
                  <a:lnTo>
                    <a:pt x="877871" y="1299654"/>
                  </a:lnTo>
                  <a:lnTo>
                    <a:pt x="839499" y="1293891"/>
                  </a:lnTo>
                  <a:lnTo>
                    <a:pt x="771374" y="1266197"/>
                  </a:lnTo>
                  <a:lnTo>
                    <a:pt x="718415" y="1224097"/>
                  </a:lnTo>
                  <a:lnTo>
                    <a:pt x="680862" y="1170041"/>
                  </a:lnTo>
                  <a:lnTo>
                    <a:pt x="656288" y="1111696"/>
                  </a:lnTo>
                  <a:lnTo>
                    <a:pt x="644189" y="1052329"/>
                  </a:lnTo>
                  <a:lnTo>
                    <a:pt x="641090" y="990607"/>
                  </a:lnTo>
                  <a:lnTo>
                    <a:pt x="642493" y="957961"/>
                  </a:lnTo>
                  <a:lnTo>
                    <a:pt x="647201" y="914598"/>
                  </a:lnTo>
                  <a:lnTo>
                    <a:pt x="655399" y="873474"/>
                  </a:lnTo>
                  <a:lnTo>
                    <a:pt x="667049" y="834588"/>
                  </a:lnTo>
                  <a:lnTo>
                    <a:pt x="682117" y="797941"/>
                  </a:lnTo>
                  <a:lnTo>
                    <a:pt x="700785" y="763672"/>
                  </a:lnTo>
                  <a:lnTo>
                    <a:pt x="723074" y="732107"/>
                  </a:lnTo>
                  <a:lnTo>
                    <a:pt x="748982" y="703232"/>
                  </a:lnTo>
                  <a:lnTo>
                    <a:pt x="778509" y="677037"/>
                  </a:lnTo>
                  <a:lnTo>
                    <a:pt x="811490" y="654220"/>
                  </a:lnTo>
                  <a:lnTo>
                    <a:pt x="847756" y="635476"/>
                  </a:lnTo>
                  <a:lnTo>
                    <a:pt x="887309" y="620779"/>
                  </a:lnTo>
                  <a:lnTo>
                    <a:pt x="930147" y="610108"/>
                  </a:lnTo>
                  <a:close/>
                </a:path>
                <a:path w="4130040" h="1431289">
                  <a:moveTo>
                    <a:pt x="220344" y="748030"/>
                  </a:moveTo>
                  <a:lnTo>
                    <a:pt x="274302" y="740931"/>
                  </a:lnTo>
                  <a:lnTo>
                    <a:pt x="323199" y="741727"/>
                  </a:lnTo>
                  <a:lnTo>
                    <a:pt x="367024" y="750405"/>
                  </a:lnTo>
                  <a:lnTo>
                    <a:pt x="405765" y="766953"/>
                  </a:lnTo>
                  <a:lnTo>
                    <a:pt x="438814" y="790364"/>
                  </a:lnTo>
                  <a:lnTo>
                    <a:pt x="465756" y="819467"/>
                  </a:lnTo>
                  <a:lnTo>
                    <a:pt x="486578" y="854285"/>
                  </a:lnTo>
                  <a:lnTo>
                    <a:pt x="501269" y="894842"/>
                  </a:lnTo>
                  <a:lnTo>
                    <a:pt x="375666" y="925195"/>
                  </a:lnTo>
                  <a:lnTo>
                    <a:pt x="367591" y="904261"/>
                  </a:lnTo>
                  <a:lnTo>
                    <a:pt x="357076" y="886602"/>
                  </a:lnTo>
                  <a:lnTo>
                    <a:pt x="328676" y="861060"/>
                  </a:lnTo>
                  <a:lnTo>
                    <a:pt x="289845" y="849566"/>
                  </a:lnTo>
                  <a:lnTo>
                    <a:pt x="266203" y="849379"/>
                  </a:lnTo>
                  <a:lnTo>
                    <a:pt x="239775" y="852932"/>
                  </a:lnTo>
                  <a:lnTo>
                    <a:pt x="193738" y="866854"/>
                  </a:lnTo>
                  <a:lnTo>
                    <a:pt x="156989" y="899610"/>
                  </a:lnTo>
                  <a:lnTo>
                    <a:pt x="149992" y="926228"/>
                  </a:lnTo>
                  <a:lnTo>
                    <a:pt x="151256" y="940562"/>
                  </a:lnTo>
                  <a:lnTo>
                    <a:pt x="170348" y="974226"/>
                  </a:lnTo>
                  <a:lnTo>
                    <a:pt x="220392" y="997108"/>
                  </a:lnTo>
                  <a:lnTo>
                    <a:pt x="286512" y="1013968"/>
                  </a:lnTo>
                  <a:lnTo>
                    <a:pt x="341352" y="1026896"/>
                  </a:lnTo>
                  <a:lnTo>
                    <a:pt x="385667" y="1039574"/>
                  </a:lnTo>
                  <a:lnTo>
                    <a:pt x="442721" y="1064133"/>
                  </a:lnTo>
                  <a:lnTo>
                    <a:pt x="486346" y="1107598"/>
                  </a:lnTo>
                  <a:lnTo>
                    <a:pt x="509778" y="1168019"/>
                  </a:lnTo>
                  <a:lnTo>
                    <a:pt x="513488" y="1209784"/>
                  </a:lnTo>
                  <a:lnTo>
                    <a:pt x="508222" y="1250108"/>
                  </a:lnTo>
                  <a:lnTo>
                    <a:pt x="493954" y="1288980"/>
                  </a:lnTo>
                  <a:lnTo>
                    <a:pt x="470662" y="1326388"/>
                  </a:lnTo>
                  <a:lnTo>
                    <a:pt x="438824" y="1359919"/>
                  </a:lnTo>
                  <a:lnTo>
                    <a:pt x="398938" y="1387189"/>
                  </a:lnTo>
                  <a:lnTo>
                    <a:pt x="351004" y="1408219"/>
                  </a:lnTo>
                  <a:lnTo>
                    <a:pt x="295020" y="1423035"/>
                  </a:lnTo>
                  <a:lnTo>
                    <a:pt x="254634" y="1429035"/>
                  </a:lnTo>
                  <a:lnTo>
                    <a:pt x="216344" y="1431036"/>
                  </a:lnTo>
                  <a:lnTo>
                    <a:pt x="180149" y="1429035"/>
                  </a:lnTo>
                  <a:lnTo>
                    <a:pt x="114972" y="1413246"/>
                  </a:lnTo>
                  <a:lnTo>
                    <a:pt x="64629" y="1382904"/>
                  </a:lnTo>
                  <a:lnTo>
                    <a:pt x="29557" y="1338758"/>
                  </a:lnTo>
                  <a:lnTo>
                    <a:pt x="6852" y="1283997"/>
                  </a:lnTo>
                  <a:lnTo>
                    <a:pt x="0" y="1252855"/>
                  </a:lnTo>
                  <a:lnTo>
                    <a:pt x="124460" y="1221867"/>
                  </a:lnTo>
                  <a:lnTo>
                    <a:pt x="132101" y="1249039"/>
                  </a:lnTo>
                  <a:lnTo>
                    <a:pt x="140731" y="1270936"/>
                  </a:lnTo>
                  <a:lnTo>
                    <a:pt x="181292" y="1310507"/>
                  </a:lnTo>
                  <a:lnTo>
                    <a:pt x="238061" y="1317226"/>
                  </a:lnTo>
                  <a:lnTo>
                    <a:pt x="274447" y="1312418"/>
                  </a:lnTo>
                  <a:lnTo>
                    <a:pt x="329183" y="1295749"/>
                  </a:lnTo>
                  <a:lnTo>
                    <a:pt x="363728" y="1270889"/>
                  </a:lnTo>
                  <a:lnTo>
                    <a:pt x="382998" y="1225383"/>
                  </a:lnTo>
                  <a:lnTo>
                    <a:pt x="381762" y="1209167"/>
                  </a:lnTo>
                  <a:lnTo>
                    <a:pt x="361098" y="1173984"/>
                  </a:lnTo>
                  <a:lnTo>
                    <a:pt x="313896" y="1152667"/>
                  </a:lnTo>
                  <a:lnTo>
                    <a:pt x="248285" y="1136396"/>
                  </a:lnTo>
                  <a:lnTo>
                    <a:pt x="210373" y="1127631"/>
                  </a:lnTo>
                  <a:lnTo>
                    <a:pt x="177784" y="1119235"/>
                  </a:lnTo>
                  <a:lnTo>
                    <a:pt x="128524" y="1103503"/>
                  </a:lnTo>
                  <a:lnTo>
                    <a:pt x="93011" y="1084532"/>
                  </a:lnTo>
                  <a:lnTo>
                    <a:pt x="63500" y="1057656"/>
                  </a:lnTo>
                  <a:lnTo>
                    <a:pt x="41402" y="1023000"/>
                  </a:lnTo>
                  <a:lnTo>
                    <a:pt x="28067" y="980440"/>
                  </a:lnTo>
                  <a:lnTo>
                    <a:pt x="24181" y="940887"/>
                  </a:lnTo>
                  <a:lnTo>
                    <a:pt x="28321" y="903382"/>
                  </a:lnTo>
                  <a:lnTo>
                    <a:pt x="60579" y="834517"/>
                  </a:lnTo>
                  <a:lnTo>
                    <a:pt x="88703" y="804751"/>
                  </a:lnTo>
                  <a:lnTo>
                    <a:pt x="124698" y="780415"/>
                  </a:lnTo>
                  <a:lnTo>
                    <a:pt x="168574" y="761507"/>
                  </a:lnTo>
                  <a:lnTo>
                    <a:pt x="220344" y="748030"/>
                  </a:lnTo>
                  <a:close/>
                </a:path>
              </a:pathLst>
            </a:custGeom>
            <a:ln w="12192">
              <a:solidFill>
                <a:srgbClr val="F4F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895858"/>
            <a:ext cx="7977505" cy="52203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marR="190500" indent="-274955">
              <a:lnSpc>
                <a:spcPct val="9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"/>
              <a:buChar char=""/>
              <a:tabLst>
                <a:tab pos="287655" algn="l"/>
              </a:tabLst>
            </a:pP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Physics -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the study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matter,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energy and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their  interactions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-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is an international enterprise, which  plays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key role in the future progress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humankind. 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support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of physics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education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research in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all  countries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is important</a:t>
            </a:r>
            <a:r>
              <a:rPr sz="2400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because:</a:t>
            </a:r>
            <a:endParaRPr sz="2400">
              <a:latin typeface="Comic Sans MS"/>
              <a:cs typeface="Comic Sans MS"/>
            </a:endParaRPr>
          </a:p>
          <a:p>
            <a:pPr marL="527685" marR="239395" indent="-515620">
              <a:lnSpc>
                <a:spcPts val="2590"/>
              </a:lnSpc>
              <a:spcBef>
                <a:spcPts val="615"/>
              </a:spcBef>
              <a:buClr>
                <a:srgbClr val="FF0000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Physics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is an exciting intellectual adventure that  inspires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young people and expands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the frontiers</a:t>
            </a:r>
            <a:r>
              <a:rPr sz="2400" spc="-114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of  our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knowledge about</a:t>
            </a:r>
            <a:r>
              <a:rPr sz="2400" spc="-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Nature.</a:t>
            </a:r>
            <a:endParaRPr sz="2400">
              <a:latin typeface="Comic Sans MS"/>
              <a:cs typeface="Comic Sans MS"/>
            </a:endParaRPr>
          </a:p>
          <a:p>
            <a:pPr marL="527685" marR="21590" indent="-515620">
              <a:lnSpc>
                <a:spcPts val="2590"/>
              </a:lnSpc>
              <a:spcBef>
                <a:spcPts val="585"/>
              </a:spcBef>
              <a:buClr>
                <a:srgbClr val="FF0000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Physics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generates fundamental knowledge needed  for the future technological advances that will 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continue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to drive the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economic engines of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the</a:t>
            </a:r>
            <a:r>
              <a:rPr sz="2400" spc="-1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world.</a:t>
            </a:r>
            <a:endParaRPr sz="2400">
              <a:latin typeface="Comic Sans MS"/>
              <a:cs typeface="Comic Sans MS"/>
            </a:endParaRPr>
          </a:p>
          <a:p>
            <a:pPr marL="527685" marR="5080" indent="-515620">
              <a:lnSpc>
                <a:spcPts val="2590"/>
              </a:lnSpc>
              <a:spcBef>
                <a:spcPts val="585"/>
              </a:spcBef>
              <a:buClr>
                <a:srgbClr val="FF0000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Physics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contributes to the technological  infrastructure </a:t>
            </a:r>
            <a:r>
              <a:rPr sz="2400" spc="-10" dirty="0">
                <a:solidFill>
                  <a:srgbClr val="0000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provides trained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personnel  needed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to take advantage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scientific advances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and 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discoveries.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862329"/>
            <a:ext cx="8045450" cy="50012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27685" marR="5080" indent="-515620">
              <a:lnSpc>
                <a:spcPct val="80000"/>
              </a:lnSpc>
              <a:spcBef>
                <a:spcPts val="675"/>
              </a:spcBef>
              <a:buClr>
                <a:srgbClr val="FF0000"/>
              </a:buClr>
              <a:buSzPct val="93750"/>
              <a:buAutoNum type="arabicParenR" startAt="4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Physics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is an important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element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in the education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of 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chemists,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engineers and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computer scientists,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as well  as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practitioners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the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other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physical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biomedical 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sciences.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Comic Sans MS"/>
              <a:buAutoNum type="arabicParenR" startAt="4"/>
            </a:pPr>
            <a:endParaRPr sz="2450">
              <a:latin typeface="Comic Sans MS"/>
              <a:cs typeface="Comic Sans MS"/>
            </a:endParaRPr>
          </a:p>
          <a:p>
            <a:pPr marL="527685" marR="59055" indent="-515620">
              <a:lnSpc>
                <a:spcPts val="2300"/>
              </a:lnSpc>
              <a:spcBef>
                <a:spcPts val="5"/>
              </a:spcBef>
              <a:buClr>
                <a:srgbClr val="FF0000"/>
              </a:buClr>
              <a:buSzPct val="93750"/>
              <a:buAutoNum type="arabicParenR" startAt="4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Physics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extends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and enhances our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understanding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of  other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disciplines,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such as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the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earth,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agricultural, 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chemical,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biological,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environmental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sciences,</a:t>
            </a:r>
            <a:r>
              <a:rPr sz="2400" spc="-8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plus</a:t>
            </a:r>
            <a:endParaRPr sz="2400">
              <a:latin typeface="Comic Sans MS"/>
              <a:cs typeface="Comic Sans MS"/>
            </a:endParaRPr>
          </a:p>
          <a:p>
            <a:pPr marL="527685" marR="26034">
              <a:lnSpc>
                <a:spcPts val="2300"/>
              </a:lnSpc>
              <a:spcBef>
                <a:spcPts val="10"/>
              </a:spcBef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astrophysics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cosmology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- subjects of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substantial  importance to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all peoples of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the</a:t>
            </a:r>
            <a:r>
              <a:rPr sz="2400" spc="-5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world.</a:t>
            </a:r>
            <a:endParaRPr sz="2400">
              <a:latin typeface="Comic Sans MS"/>
              <a:cs typeface="Comic Sans MS"/>
            </a:endParaRPr>
          </a:p>
          <a:p>
            <a:pPr marL="527685" indent="-515620">
              <a:lnSpc>
                <a:spcPts val="2590"/>
              </a:lnSpc>
              <a:spcBef>
                <a:spcPts val="25"/>
              </a:spcBef>
              <a:buClr>
                <a:srgbClr val="FF0000"/>
              </a:buClr>
              <a:buSzPct val="93750"/>
              <a:buAutoNum type="arabicParenR" startAt="6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Physics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improves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our quality of life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by providing</a:t>
            </a:r>
            <a:r>
              <a:rPr sz="2400" spc="-8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the</a:t>
            </a:r>
            <a:endParaRPr sz="2400">
              <a:latin typeface="Comic Sans MS"/>
              <a:cs typeface="Comic Sans MS"/>
            </a:endParaRPr>
          </a:p>
          <a:p>
            <a:pPr marL="527685" marR="448945">
              <a:lnSpc>
                <a:spcPts val="2300"/>
              </a:lnSpc>
              <a:spcBef>
                <a:spcPts val="275"/>
              </a:spcBef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basic understanding necessary for developing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new 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instrumentation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techniques for</a:t>
            </a:r>
            <a:r>
              <a:rPr sz="2400" spc="-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medical</a:t>
            </a:r>
            <a:endParaRPr sz="2400">
              <a:latin typeface="Comic Sans MS"/>
              <a:cs typeface="Comic Sans MS"/>
            </a:endParaRPr>
          </a:p>
          <a:p>
            <a:pPr marL="527685" marR="22225">
              <a:lnSpc>
                <a:spcPct val="80000"/>
              </a:lnSpc>
              <a:spcBef>
                <a:spcPts val="25"/>
              </a:spcBef>
            </a:pP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applications,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such as computer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tomography, magnetic  resonance imaging, positron emission tomography,  ultrasonic imaging, </a:t>
            </a:r>
            <a:r>
              <a:rPr sz="2400" dirty="0">
                <a:solidFill>
                  <a:srgbClr val="0000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laser</a:t>
            </a:r>
            <a:r>
              <a:rPr sz="2400" spc="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omic Sans MS"/>
                <a:cs typeface="Comic Sans MS"/>
              </a:rPr>
              <a:t>surgery.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5981700"/>
            <a:chOff x="-828" y="0"/>
            <a:chExt cx="9145905" cy="59817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039" y="819911"/>
              <a:ext cx="7813548" cy="51617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905000"/>
            <a:chOff x="-828" y="0"/>
            <a:chExt cx="9145905" cy="19050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" y="437387"/>
              <a:ext cx="8915399" cy="1467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28600" y="2071116"/>
            <a:ext cx="8915399" cy="1434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495" y="3610355"/>
            <a:ext cx="8833104" cy="1799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5686043"/>
            <a:ext cx="8915399" cy="11719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348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ATOMIC ENERGY EDUCATION SOCIETY Distant Learning Programme Class XI  Subject: Physics  Chapter 1: Physical World(Module 1/1)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References :  NCERT XI class  Wikipedia                                                         Concept of physics by H C Verma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Govind Sharma</cp:lastModifiedBy>
  <cp:revision>10</cp:revision>
  <dcterms:created xsi:type="dcterms:W3CDTF">2020-07-17T05:14:45Z</dcterms:created>
  <dcterms:modified xsi:type="dcterms:W3CDTF">2020-07-18T13:24:57Z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2020-07-17T00:00:00Z</vt:filetime>
  </property>
</Properties>
</file>